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5" r:id="rId8"/>
  </p:sldIdLst>
  <p:sldSz cx="12188825" cy="6858000"/>
  <p:notesSz cx="6858000" cy="9144000"/>
  <p:embeddedFontLst>
    <p:embeddedFont>
      <p:font typeface="Consolas" panose="020B0609020204030204" pitchFamily="49" charset="0"/>
      <p:regular r:id="rId10"/>
      <p:bold r:id="rId11"/>
      <p:italic r:id="rId12"/>
      <p:boldItalic r:id="rId13"/>
    </p:embeddedFont>
    <p:embeddedFont>
      <p:font typeface="Corbel" panose="020B0503020204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sEwhJ+L3UG5ub3t3AHiaIMX56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7" name="Google Shape;1387;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7" name="Google Shape;1397;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3" name="Google Shape;1403;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5" name="Google Shape;1415;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1" name="Google Shape;1421;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ee49dd1eaf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7" name="Google Shape;1447;gee49dd1eaf_1_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Consola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2413" y="5105400"/>
            <a:ext cx="9143999" cy="1066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400"/>
              <a:buNone/>
              <a:defRPr>
                <a:solidFill>
                  <a:schemeClr val="lt1"/>
                </a:solidFill>
              </a:defRPr>
            </a:lvl1pPr>
            <a:lvl2pPr lvl="1" algn="ctr">
              <a:lnSpc>
                <a:spcPct val="90000"/>
              </a:lnSpc>
              <a:spcBef>
                <a:spcPts val="600"/>
              </a:spcBef>
              <a:spcAft>
                <a:spcPts val="0"/>
              </a:spcAft>
              <a:buClr>
                <a:schemeClr val="lt1"/>
              </a:buClr>
              <a:buSzPts val="2000"/>
              <a:buNone/>
              <a:defRPr>
                <a:solidFill>
                  <a:schemeClr val="lt1"/>
                </a:solidFill>
              </a:defRPr>
            </a:lvl2pPr>
            <a:lvl3pPr lvl="2" algn="ctr">
              <a:lnSpc>
                <a:spcPct val="90000"/>
              </a:lnSpc>
              <a:spcBef>
                <a:spcPts val="600"/>
              </a:spcBef>
              <a:spcAft>
                <a:spcPts val="0"/>
              </a:spcAft>
              <a:buClr>
                <a:schemeClr val="lt1"/>
              </a:buClr>
              <a:buSzPts val="1800"/>
              <a:buNone/>
              <a:defRPr>
                <a:solidFill>
                  <a:schemeClr val="lt1"/>
                </a:solidFill>
              </a:defRPr>
            </a:lvl3pPr>
            <a:lvl4pPr lvl="3" algn="ctr">
              <a:lnSpc>
                <a:spcPct val="90000"/>
              </a:lnSpc>
              <a:spcBef>
                <a:spcPts val="600"/>
              </a:spcBef>
              <a:spcAft>
                <a:spcPts val="0"/>
              </a:spcAft>
              <a:buClr>
                <a:schemeClr val="lt1"/>
              </a:buClr>
              <a:buSzPts val="1600"/>
              <a:buNone/>
              <a:defRPr>
                <a:solidFill>
                  <a:schemeClr val="lt1"/>
                </a:solidFill>
              </a:defRPr>
            </a:lvl4pPr>
            <a:lvl5pPr lvl="4" algn="ctr">
              <a:lnSpc>
                <a:spcPct val="90000"/>
              </a:lnSpc>
              <a:spcBef>
                <a:spcPts val="600"/>
              </a:spcBef>
              <a:spcAft>
                <a:spcPts val="0"/>
              </a:spcAft>
              <a:buClr>
                <a:schemeClr val="lt1"/>
              </a:buClr>
              <a:buSzPts val="1600"/>
              <a:buNone/>
              <a:defRPr>
                <a:solidFill>
                  <a:schemeClr val="lt1"/>
                </a:solidFill>
              </a:defRPr>
            </a:lvl5pPr>
            <a:lvl6pPr lvl="5" algn="ctr">
              <a:lnSpc>
                <a:spcPct val="90000"/>
              </a:lnSpc>
              <a:spcBef>
                <a:spcPts val="600"/>
              </a:spcBef>
              <a:spcAft>
                <a:spcPts val="0"/>
              </a:spcAft>
              <a:buClr>
                <a:schemeClr val="lt1"/>
              </a:buClr>
              <a:buSzPts val="1600"/>
              <a:buNone/>
              <a:defRPr>
                <a:solidFill>
                  <a:schemeClr val="lt1"/>
                </a:solidFill>
              </a:defRPr>
            </a:lvl6pPr>
            <a:lvl7pPr lvl="6" algn="ctr">
              <a:lnSpc>
                <a:spcPct val="90000"/>
              </a:lnSpc>
              <a:spcBef>
                <a:spcPts val="600"/>
              </a:spcBef>
              <a:spcAft>
                <a:spcPts val="0"/>
              </a:spcAft>
              <a:buClr>
                <a:schemeClr val="lt1"/>
              </a:buClr>
              <a:buSzPts val="1600"/>
              <a:buNone/>
              <a:defRPr>
                <a:solidFill>
                  <a:schemeClr val="lt1"/>
                </a:solidFill>
              </a:defRPr>
            </a:lvl7pPr>
            <a:lvl8pPr lvl="7" algn="ctr">
              <a:lnSpc>
                <a:spcPct val="90000"/>
              </a:lnSpc>
              <a:spcBef>
                <a:spcPts val="600"/>
              </a:spcBef>
              <a:spcAft>
                <a:spcPts val="0"/>
              </a:spcAft>
              <a:buClr>
                <a:schemeClr val="lt1"/>
              </a:buClr>
              <a:buSzPts val="1600"/>
              <a:buNone/>
              <a:defRPr>
                <a:solidFill>
                  <a:schemeClr val="lt1"/>
                </a:solidFill>
              </a:defRPr>
            </a:lvl8pPr>
            <a:lvl9pPr lvl="8" algn="ctr">
              <a:lnSpc>
                <a:spcPct val="90000"/>
              </a:lnSpc>
              <a:spcBef>
                <a:spcPts val="600"/>
              </a:spcBef>
              <a:spcAft>
                <a:spcPts val="0"/>
              </a:spcAft>
              <a:buClr>
                <a:schemeClr val="lt1"/>
              </a:buClr>
              <a:buSzPts val="1600"/>
              <a:buNone/>
              <a:defRPr>
                <a:solidFill>
                  <a:schemeClr val="lt1"/>
                </a:solidFill>
              </a:defRPr>
            </a:lvl9pPr>
          </a:lstStyle>
          <a:p>
            <a:endParaRPr/>
          </a:p>
        </p:txBody>
      </p:sp>
      <p:grpSp>
        <p:nvGrpSpPr>
          <p:cNvPr id="18" name="Google Shape;18;p11"/>
          <p:cNvGrpSpPr/>
          <p:nvPr/>
        </p:nvGrpSpPr>
        <p:grpSpPr>
          <a:xfrm>
            <a:off x="1584896" y="4724400"/>
            <a:ext cx="8631936" cy="64008"/>
            <a:chOff x="-4110038" y="2703513"/>
            <a:chExt cx="17394239" cy="160336"/>
          </a:xfrm>
        </p:grpSpPr>
        <p:sp>
          <p:nvSpPr>
            <p:cNvPr id="19" name="Google Shape;19;p11"/>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 name="Google Shape;20;p11"/>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 name="Google Shape;21;p11"/>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 name="Google Shape;22;p11"/>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 name="Google Shape;23;p11"/>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 name="Google Shape;24;p11"/>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 name="Google Shape;25;p11"/>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 name="Google Shape;26;p11"/>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 name="Google Shape;27;p11"/>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 name="Google Shape;28;p11"/>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 name="Google Shape;29;p11"/>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 name="Google Shape;30;p11"/>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 name="Google Shape;31;p11"/>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 name="Google Shape;32;p11"/>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 name="Google Shape;33;p11"/>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 name="Google Shape;34;p11"/>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 name="Google Shape;35;p11"/>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 name="Google Shape;36;p11"/>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 name="Google Shape;37;p11"/>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 name="Google Shape;38;p11"/>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 name="Google Shape;39;p11"/>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 name="Google Shape;40;p11"/>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 name="Google Shape;41;p11"/>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 name="Google Shape;42;p11"/>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3" name="Google Shape;43;p11"/>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 name="Google Shape;44;p11"/>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 name="Google Shape;45;p11"/>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 name="Google Shape;46;p11"/>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 name="Google Shape;47;p11"/>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 name="Google Shape;48;p11"/>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 name="Google Shape;49;p11"/>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 name="Google Shape;50;p11"/>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1" name="Google Shape;51;p11"/>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 name="Google Shape;52;p11"/>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 name="Google Shape;53;p11"/>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 name="Google Shape;54;p11"/>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 name="Google Shape;55;p11"/>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 name="Google Shape;56;p11"/>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 name="Google Shape;57;p11"/>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 name="Google Shape;58;p11"/>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 name="Google Shape;59;p11"/>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 name="Google Shape;60;p11"/>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 name="Google Shape;61;p11"/>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 name="Google Shape;62;p11"/>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 name="Google Shape;63;p11"/>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 name="Google Shape;64;p11"/>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 name="Google Shape;65;p11"/>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 name="Google Shape;66;p11"/>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 name="Google Shape;67;p11"/>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 name="Google Shape;68;p11"/>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 name="Google Shape;69;p11"/>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 name="Google Shape;70;p11"/>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 name="Google Shape;71;p11"/>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 name="Google Shape;72;p11"/>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 name="Google Shape;73;p11"/>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 name="Google Shape;74;p11"/>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 name="Google Shape;75;p11"/>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 name="Google Shape;76;p11"/>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 name="Google Shape;77;p11"/>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 name="Google Shape;78;p11"/>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 name="Google Shape;79;p11"/>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 name="Google Shape;80;p11"/>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 name="Google Shape;81;p11"/>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 name="Google Shape;82;p11"/>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 name="Google Shape;83;p11"/>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 name="Google Shape;84;p11"/>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 name="Google Shape;85;p11"/>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 name="Google Shape;86;p11"/>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 name="Google Shape;87;p11"/>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 name="Google Shape;88;p11"/>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 name="Google Shape;89;p11"/>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 name="Google Shape;90;p11"/>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 name="Google Shape;91;p11"/>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 name="Google Shape;92;p11"/>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 name="Google Shape;93;p11"/>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 name="Google Shape;94;p11"/>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 name="Google Shape;95;p11"/>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 name="Google Shape;96;p11"/>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 name="Google Shape;97;p11"/>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 name="Google Shape;98;p11"/>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 name="Google Shape;99;p11"/>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 name="Google Shape;100;p11"/>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 name="Google Shape;101;p11"/>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 name="Google Shape;102;p11"/>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 name="Google Shape;103;p11"/>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 name="Google Shape;104;p11"/>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 name="Google Shape;105;p11"/>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 name="Google Shape;106;p11"/>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 name="Google Shape;107;p11"/>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 name="Google Shape;108;p11"/>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 name="Google Shape;109;p11"/>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 name="Google Shape;110;p11"/>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 name="Google Shape;111;p11"/>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 name="Google Shape;112;p11"/>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 name="Google Shape;113;p11"/>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 name="Google Shape;114;p11"/>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 name="Google Shape;115;p11"/>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 name="Google Shape;116;p11"/>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 name="Google Shape;117;p11"/>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 name="Google Shape;118;p11"/>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 name="Google Shape;119;p11"/>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 name="Google Shape;120;p11"/>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 name="Google Shape;121;p11"/>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 name="Google Shape;122;p11"/>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 name="Google Shape;123;p11"/>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 name="Google Shape;124;p11"/>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 name="Google Shape;125;p11"/>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 name="Google Shape;126;p11"/>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 name="Google Shape;127;p11"/>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 name="Google Shape;128;p11"/>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 name="Google Shape;129;p11"/>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 name="Google Shape;130;p11"/>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 name="Google Shape;131;p11"/>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 name="Google Shape;132;p11"/>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 name="Google Shape;133;p11"/>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 name="Google Shape;134;p11"/>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 name="Google Shape;135;p11"/>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 name="Google Shape;136;p11"/>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 name="Google Shape;137;p11"/>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8" name="Google Shape;138;p11"/>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9" name="Google Shape;139;p11"/>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0" name="Google Shape;140;p11"/>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1" name="Google Shape;141;p11"/>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3"/>
        <p:cNvGrpSpPr/>
        <p:nvPr/>
      </p:nvGrpSpPr>
      <p:grpSpPr>
        <a:xfrm>
          <a:off x="0" y="0"/>
          <a:ext cx="0" cy="0"/>
          <a:chOff x="0" y="0"/>
          <a:chExt cx="0" cy="0"/>
        </a:xfrm>
      </p:grpSpPr>
      <p:grpSp>
        <p:nvGrpSpPr>
          <p:cNvPr id="1224" name="Google Shape;1224;p20"/>
          <p:cNvGrpSpPr/>
          <p:nvPr/>
        </p:nvGrpSpPr>
        <p:grpSpPr>
          <a:xfrm>
            <a:off x="1522413" y="1514475"/>
            <a:ext cx="10569575" cy="64008"/>
            <a:chOff x="1522413" y="1514475"/>
            <a:chExt cx="10569575" cy="64008"/>
          </a:xfrm>
        </p:grpSpPr>
        <p:sp>
          <p:nvSpPr>
            <p:cNvPr id="1225" name="Google Shape;1225;p20"/>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6" name="Google Shape;1226;p20"/>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7" name="Google Shape;1227;p20"/>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8" name="Google Shape;1228;p20"/>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29" name="Google Shape;1229;p20"/>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0" name="Google Shape;1230;p20"/>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1" name="Google Shape;1231;p20"/>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2" name="Google Shape;1232;p20"/>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3" name="Google Shape;1233;p20"/>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4" name="Google Shape;1234;p20"/>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5" name="Google Shape;1235;p20"/>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6" name="Google Shape;1236;p20"/>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7" name="Google Shape;1237;p20"/>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8" name="Google Shape;1238;p20"/>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39" name="Google Shape;1239;p20"/>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0" name="Google Shape;1240;p20"/>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1" name="Google Shape;1241;p20"/>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2" name="Google Shape;1242;p20"/>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3" name="Google Shape;1243;p20"/>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4" name="Google Shape;1244;p20"/>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5" name="Google Shape;1245;p20"/>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6" name="Google Shape;1246;p20"/>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7" name="Google Shape;1247;p20"/>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8" name="Google Shape;1248;p20"/>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49" name="Google Shape;1249;p20"/>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0" name="Google Shape;1250;p20"/>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1" name="Google Shape;1251;p20"/>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2" name="Google Shape;1252;p20"/>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3" name="Google Shape;1253;p20"/>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4" name="Google Shape;1254;p20"/>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5" name="Google Shape;1255;p20"/>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6" name="Google Shape;1256;p20"/>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7" name="Google Shape;1257;p20"/>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8" name="Google Shape;1258;p20"/>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59" name="Google Shape;1259;p20"/>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0" name="Google Shape;1260;p20"/>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1" name="Google Shape;1261;p20"/>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2" name="Google Shape;1262;p20"/>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3" name="Google Shape;1263;p20"/>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4" name="Google Shape;1264;p20"/>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5" name="Google Shape;1265;p20"/>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6" name="Google Shape;1266;p20"/>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7" name="Google Shape;1267;p20"/>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8" name="Google Shape;1268;p20"/>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69" name="Google Shape;1269;p20"/>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0" name="Google Shape;1270;p20"/>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1" name="Google Shape;1271;p20"/>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2" name="Google Shape;1272;p20"/>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3" name="Google Shape;1273;p20"/>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4" name="Google Shape;1274;p20"/>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5" name="Google Shape;1275;p20"/>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6" name="Google Shape;1276;p20"/>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7" name="Google Shape;1277;p20"/>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8" name="Google Shape;1278;p20"/>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79" name="Google Shape;1279;p20"/>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0" name="Google Shape;1280;p20"/>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1" name="Google Shape;1281;p20"/>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2" name="Google Shape;1282;p20"/>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3" name="Google Shape;1283;p20"/>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4" name="Google Shape;1284;p20"/>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5" name="Google Shape;1285;p20"/>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6" name="Google Shape;1286;p20"/>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7" name="Google Shape;1287;p20"/>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8" name="Google Shape;1288;p20"/>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89" name="Google Shape;1289;p20"/>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0" name="Google Shape;1290;p20"/>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1" name="Google Shape;1291;p20"/>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2" name="Google Shape;1292;p20"/>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3" name="Google Shape;1293;p20"/>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4" name="Google Shape;1294;p20"/>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5" name="Google Shape;1295;p20"/>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6" name="Google Shape;1296;p20"/>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7" name="Google Shape;1297;p20"/>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98" name="Google Shape;1298;p20"/>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1299" name="Google Shape;1299;p20"/>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0" name="Google Shape;1300;p20"/>
          <p:cNvSpPr txBox="1">
            <a:spLocks noGrp="1"/>
          </p:cNvSpPr>
          <p:nvPr>
            <p:ph type="body" idx="1"/>
          </p:nvPr>
        </p:nvSpPr>
        <p:spPr>
          <a:xfrm rot="5400000">
            <a:off x="3960814" y="-533400"/>
            <a:ext cx="426720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6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30200" algn="l">
              <a:lnSpc>
                <a:spcPct val="90000"/>
              </a:lnSpc>
              <a:spcBef>
                <a:spcPts val="600"/>
              </a:spcBef>
              <a:spcAft>
                <a:spcPts val="0"/>
              </a:spcAft>
              <a:buClr>
                <a:schemeClr val="lt1"/>
              </a:buClr>
              <a:buSzPts val="1600"/>
              <a:buChar char="▪"/>
              <a:defRPr/>
            </a:lvl5pPr>
            <a:lvl6pPr marL="2743200" lvl="5" indent="-330200" algn="l">
              <a:lnSpc>
                <a:spcPct val="90000"/>
              </a:lnSpc>
              <a:spcBef>
                <a:spcPts val="600"/>
              </a:spcBef>
              <a:spcAft>
                <a:spcPts val="0"/>
              </a:spcAft>
              <a:buClr>
                <a:schemeClr val="lt1"/>
              </a:buClr>
              <a:buSzPts val="1600"/>
              <a:buChar char="–"/>
              <a:defRPr/>
            </a:lvl6pPr>
            <a:lvl7pPr marL="3200400" lvl="6" indent="-330200" algn="l">
              <a:lnSpc>
                <a:spcPct val="90000"/>
              </a:lnSpc>
              <a:spcBef>
                <a:spcPts val="600"/>
              </a:spcBef>
              <a:spcAft>
                <a:spcPts val="0"/>
              </a:spcAft>
              <a:buClr>
                <a:schemeClr val="lt1"/>
              </a:buClr>
              <a:buSzPts val="1600"/>
              <a:buChar char="▪"/>
              <a:defRPr/>
            </a:lvl7pPr>
            <a:lvl8pPr marL="3657600" lvl="7" indent="-330200" algn="l">
              <a:lnSpc>
                <a:spcPct val="90000"/>
              </a:lnSpc>
              <a:spcBef>
                <a:spcPts val="600"/>
              </a:spcBef>
              <a:spcAft>
                <a:spcPts val="0"/>
              </a:spcAft>
              <a:buClr>
                <a:schemeClr val="lt1"/>
              </a:buClr>
              <a:buSzPts val="1600"/>
              <a:buChar char="–"/>
              <a:defRPr/>
            </a:lvl8pPr>
            <a:lvl9pPr marL="4114800" lvl="8" indent="-330200" algn="l">
              <a:lnSpc>
                <a:spcPct val="90000"/>
              </a:lnSpc>
              <a:spcBef>
                <a:spcPts val="600"/>
              </a:spcBef>
              <a:spcAft>
                <a:spcPts val="0"/>
              </a:spcAft>
              <a:buClr>
                <a:schemeClr val="lt1"/>
              </a:buClr>
              <a:buSzPts val="1600"/>
              <a:buChar char="▪"/>
              <a:defRPr/>
            </a:lvl9pPr>
          </a:lstStyle>
          <a:p>
            <a:endParaRPr/>
          </a:p>
        </p:txBody>
      </p:sp>
      <p:sp>
        <p:nvSpPr>
          <p:cNvPr id="1301" name="Google Shape;1301;p20"/>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2" name="Google Shape;1302;p20"/>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3" name="Google Shape;1303;p20"/>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4"/>
        <p:cNvGrpSpPr/>
        <p:nvPr/>
      </p:nvGrpSpPr>
      <p:grpSpPr>
        <a:xfrm>
          <a:off x="0" y="0"/>
          <a:ext cx="0" cy="0"/>
          <a:chOff x="0" y="0"/>
          <a:chExt cx="0" cy="0"/>
        </a:xfrm>
      </p:grpSpPr>
      <p:grpSp>
        <p:nvGrpSpPr>
          <p:cNvPr id="1305" name="Google Shape;1305;p21"/>
          <p:cNvGrpSpPr/>
          <p:nvPr/>
        </p:nvGrpSpPr>
        <p:grpSpPr>
          <a:xfrm rot="5400000">
            <a:off x="6864412" y="3472598"/>
            <a:ext cx="6492240" cy="64008"/>
            <a:chOff x="1522413" y="1514475"/>
            <a:chExt cx="10569575" cy="64008"/>
          </a:xfrm>
        </p:grpSpPr>
        <p:sp>
          <p:nvSpPr>
            <p:cNvPr id="1306" name="Google Shape;1306;p21"/>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7" name="Google Shape;1307;p21"/>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8" name="Google Shape;1308;p21"/>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09" name="Google Shape;1309;p21"/>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0" name="Google Shape;1310;p21"/>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1" name="Google Shape;1311;p21"/>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2" name="Google Shape;1312;p21"/>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3" name="Google Shape;1313;p21"/>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4" name="Google Shape;1314;p21"/>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5" name="Google Shape;1315;p21"/>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6" name="Google Shape;1316;p21"/>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7" name="Google Shape;1317;p21"/>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8" name="Google Shape;1318;p21"/>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19" name="Google Shape;1319;p21"/>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0" name="Google Shape;1320;p21"/>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1" name="Google Shape;1321;p21"/>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2" name="Google Shape;1322;p21"/>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3" name="Google Shape;1323;p21"/>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4" name="Google Shape;1324;p21"/>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5" name="Google Shape;1325;p21"/>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6" name="Google Shape;1326;p21"/>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7" name="Google Shape;1327;p21"/>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8" name="Google Shape;1328;p21"/>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29" name="Google Shape;1329;p21"/>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0" name="Google Shape;1330;p21"/>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1" name="Google Shape;1331;p21"/>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2" name="Google Shape;1332;p21"/>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3" name="Google Shape;1333;p21"/>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4" name="Google Shape;1334;p21"/>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5" name="Google Shape;1335;p21"/>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6" name="Google Shape;1336;p21"/>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7" name="Google Shape;1337;p21"/>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8" name="Google Shape;1338;p21"/>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39" name="Google Shape;1339;p21"/>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0" name="Google Shape;1340;p21"/>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1" name="Google Shape;1341;p21"/>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2" name="Google Shape;1342;p21"/>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3" name="Google Shape;1343;p21"/>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4" name="Google Shape;1344;p21"/>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5" name="Google Shape;1345;p21"/>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6" name="Google Shape;1346;p21"/>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7" name="Google Shape;1347;p21"/>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8" name="Google Shape;1348;p21"/>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49" name="Google Shape;1349;p21"/>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0" name="Google Shape;1350;p21"/>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1" name="Google Shape;1351;p21"/>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2" name="Google Shape;1352;p21"/>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3" name="Google Shape;1353;p21"/>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4" name="Google Shape;1354;p21"/>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5" name="Google Shape;1355;p21"/>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6" name="Google Shape;1356;p21"/>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7" name="Google Shape;1357;p21"/>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8" name="Google Shape;1358;p21"/>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59" name="Google Shape;1359;p21"/>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0" name="Google Shape;1360;p21"/>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1" name="Google Shape;1361;p21"/>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2" name="Google Shape;1362;p21"/>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3" name="Google Shape;1363;p21"/>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4" name="Google Shape;1364;p21"/>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5" name="Google Shape;1365;p21"/>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6" name="Google Shape;1366;p21"/>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7" name="Google Shape;1367;p21"/>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8" name="Google Shape;1368;p21"/>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69" name="Google Shape;1369;p21"/>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0" name="Google Shape;1370;p21"/>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1" name="Google Shape;1371;p21"/>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2" name="Google Shape;1372;p21"/>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3" name="Google Shape;1373;p21"/>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4" name="Google Shape;1374;p21"/>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5" name="Google Shape;1375;p21"/>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6" name="Google Shape;1376;p21"/>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7" name="Google Shape;1377;p21"/>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8" name="Google Shape;1378;p21"/>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379" name="Google Shape;1379;p21"/>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1380" name="Google Shape;1380;p21"/>
          <p:cNvSpPr txBox="1">
            <a:spLocks noGrp="1"/>
          </p:cNvSpPr>
          <p:nvPr>
            <p:ph type="title"/>
          </p:nvPr>
        </p:nvSpPr>
        <p:spPr>
          <a:xfrm rot="5400000">
            <a:off x="8096538" y="2539713"/>
            <a:ext cx="5901747"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1" name="Google Shape;1381;p21"/>
          <p:cNvSpPr txBox="1">
            <a:spLocks noGrp="1"/>
          </p:cNvSpPr>
          <p:nvPr>
            <p:ph type="body" idx="1"/>
          </p:nvPr>
        </p:nvSpPr>
        <p:spPr>
          <a:xfrm rot="5400000">
            <a:off x="2230726" y="-1344901"/>
            <a:ext cx="5898573" cy="9144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42900" algn="l">
              <a:lnSpc>
                <a:spcPct val="90000"/>
              </a:lnSpc>
              <a:spcBef>
                <a:spcPts val="600"/>
              </a:spcBef>
              <a:spcAft>
                <a:spcPts val="0"/>
              </a:spcAft>
              <a:buClr>
                <a:schemeClr val="lt1"/>
              </a:buClr>
              <a:buSzPts val="18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42900" algn="l">
              <a:lnSpc>
                <a:spcPct val="90000"/>
              </a:lnSpc>
              <a:spcBef>
                <a:spcPts val="600"/>
              </a:spcBef>
              <a:spcAft>
                <a:spcPts val="0"/>
              </a:spcAft>
              <a:buClr>
                <a:schemeClr val="lt1"/>
              </a:buClr>
              <a:buSzPts val="1800"/>
              <a:buChar char="–"/>
              <a:defRPr/>
            </a:lvl4pPr>
            <a:lvl5pPr marL="2286000" lvl="4" indent="-330200" algn="l">
              <a:lnSpc>
                <a:spcPct val="90000"/>
              </a:lnSpc>
              <a:spcBef>
                <a:spcPts val="600"/>
              </a:spcBef>
              <a:spcAft>
                <a:spcPts val="0"/>
              </a:spcAft>
              <a:buClr>
                <a:schemeClr val="lt1"/>
              </a:buClr>
              <a:buSzPts val="1600"/>
              <a:buChar char="▪"/>
              <a:defRPr/>
            </a:lvl5pPr>
            <a:lvl6pPr marL="2743200" lvl="5" indent="-330200" algn="l">
              <a:lnSpc>
                <a:spcPct val="90000"/>
              </a:lnSpc>
              <a:spcBef>
                <a:spcPts val="600"/>
              </a:spcBef>
              <a:spcAft>
                <a:spcPts val="0"/>
              </a:spcAft>
              <a:buClr>
                <a:schemeClr val="lt1"/>
              </a:buClr>
              <a:buSzPts val="1600"/>
              <a:buChar char="–"/>
              <a:defRPr/>
            </a:lvl6pPr>
            <a:lvl7pPr marL="3200400" lvl="6" indent="-330200" algn="l">
              <a:lnSpc>
                <a:spcPct val="90000"/>
              </a:lnSpc>
              <a:spcBef>
                <a:spcPts val="600"/>
              </a:spcBef>
              <a:spcAft>
                <a:spcPts val="0"/>
              </a:spcAft>
              <a:buClr>
                <a:schemeClr val="lt1"/>
              </a:buClr>
              <a:buSzPts val="1600"/>
              <a:buChar char="▪"/>
              <a:defRPr/>
            </a:lvl7pPr>
            <a:lvl8pPr marL="3657600" lvl="7" indent="-330200" algn="l">
              <a:lnSpc>
                <a:spcPct val="90000"/>
              </a:lnSpc>
              <a:spcBef>
                <a:spcPts val="600"/>
              </a:spcBef>
              <a:spcAft>
                <a:spcPts val="0"/>
              </a:spcAft>
              <a:buClr>
                <a:schemeClr val="lt1"/>
              </a:buClr>
              <a:buSzPts val="1600"/>
              <a:buChar char="–"/>
              <a:defRPr/>
            </a:lvl8pPr>
            <a:lvl9pPr marL="4114800" lvl="8" indent="-330200" algn="l">
              <a:lnSpc>
                <a:spcPct val="90000"/>
              </a:lnSpc>
              <a:spcBef>
                <a:spcPts val="600"/>
              </a:spcBef>
              <a:spcAft>
                <a:spcPts val="0"/>
              </a:spcAft>
              <a:buClr>
                <a:schemeClr val="lt1"/>
              </a:buClr>
              <a:buSzPts val="1600"/>
              <a:buChar char="▪"/>
              <a:defRPr/>
            </a:lvl9pPr>
          </a:lstStyle>
          <a:p>
            <a:endParaRPr/>
          </a:p>
        </p:txBody>
      </p:sp>
      <p:sp>
        <p:nvSpPr>
          <p:cNvPr id="1382" name="Google Shape;1382;p21"/>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3" name="Google Shape;1383;p21"/>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4" name="Google Shape;1384;p21"/>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grpSp>
        <p:nvGrpSpPr>
          <p:cNvPr id="143" name="Google Shape;143;p12"/>
          <p:cNvGrpSpPr/>
          <p:nvPr/>
        </p:nvGrpSpPr>
        <p:grpSpPr>
          <a:xfrm>
            <a:off x="1522413" y="1514475"/>
            <a:ext cx="10569575" cy="64008"/>
            <a:chOff x="1522413" y="1514475"/>
            <a:chExt cx="10569575" cy="64008"/>
          </a:xfrm>
        </p:grpSpPr>
        <p:sp>
          <p:nvSpPr>
            <p:cNvPr id="144" name="Google Shape;144;p12"/>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5" name="Google Shape;145;p12"/>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6" name="Google Shape;146;p12"/>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7" name="Google Shape;147;p12"/>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8" name="Google Shape;148;p12"/>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49" name="Google Shape;149;p12"/>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0" name="Google Shape;150;p12"/>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1" name="Google Shape;151;p12"/>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2" name="Google Shape;152;p12"/>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3" name="Google Shape;153;p12"/>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4" name="Google Shape;154;p12"/>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5" name="Google Shape;155;p12"/>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6" name="Google Shape;156;p12"/>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7" name="Google Shape;157;p12"/>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8" name="Google Shape;158;p12"/>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59" name="Google Shape;159;p12"/>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0" name="Google Shape;160;p12"/>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1" name="Google Shape;161;p12"/>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2" name="Google Shape;162;p12"/>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3" name="Google Shape;163;p12"/>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4" name="Google Shape;164;p12"/>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5" name="Google Shape;165;p12"/>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6" name="Google Shape;166;p12"/>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7" name="Google Shape;167;p12"/>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8" name="Google Shape;168;p12"/>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69" name="Google Shape;169;p12"/>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0" name="Google Shape;170;p12"/>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1" name="Google Shape;171;p12"/>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2" name="Google Shape;172;p12"/>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3" name="Google Shape;173;p12"/>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4" name="Google Shape;174;p12"/>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5" name="Google Shape;175;p12"/>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6" name="Google Shape;176;p12"/>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7" name="Google Shape;177;p12"/>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8" name="Google Shape;178;p12"/>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79" name="Google Shape;179;p12"/>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0" name="Google Shape;180;p12"/>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1" name="Google Shape;181;p12"/>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2" name="Google Shape;182;p12"/>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3" name="Google Shape;183;p12"/>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4" name="Google Shape;184;p12"/>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5" name="Google Shape;185;p12"/>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6" name="Google Shape;186;p12"/>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7" name="Google Shape;187;p12"/>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8" name="Google Shape;188;p12"/>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89" name="Google Shape;189;p12"/>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0" name="Google Shape;190;p12"/>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1" name="Google Shape;191;p12"/>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2" name="Google Shape;192;p12"/>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3" name="Google Shape;193;p12"/>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4" name="Google Shape;194;p12"/>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5" name="Google Shape;195;p12"/>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6" name="Google Shape;196;p12"/>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12"/>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12"/>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12"/>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12"/>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12"/>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12"/>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12"/>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12"/>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12"/>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12"/>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7" name="Google Shape;207;p12"/>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8" name="Google Shape;208;p12"/>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12"/>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12"/>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12"/>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12"/>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12"/>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12"/>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12"/>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12"/>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12"/>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218" name="Google Shape;218;p12"/>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12"/>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lt1"/>
              </a:buClr>
              <a:buSzPts val="1800"/>
              <a:buChar char="▪"/>
              <a:defRPr/>
            </a:lvl1pPr>
            <a:lvl2pPr marL="914400" lvl="1" indent="-355600" algn="l">
              <a:lnSpc>
                <a:spcPct val="90000"/>
              </a:lnSpc>
              <a:spcBef>
                <a:spcPts val="600"/>
              </a:spcBef>
              <a:spcAft>
                <a:spcPts val="0"/>
              </a:spcAft>
              <a:buClr>
                <a:schemeClr val="lt1"/>
              </a:buClr>
              <a:buSzPts val="2000"/>
              <a:buChar char="–"/>
              <a:defRPr/>
            </a:lvl2pPr>
            <a:lvl3pPr marL="1371600" lvl="2" indent="-342900" algn="l">
              <a:lnSpc>
                <a:spcPct val="90000"/>
              </a:lnSpc>
              <a:spcBef>
                <a:spcPts val="600"/>
              </a:spcBef>
              <a:spcAft>
                <a:spcPts val="0"/>
              </a:spcAft>
              <a:buClr>
                <a:schemeClr val="lt1"/>
              </a:buClr>
              <a:buSzPts val="1800"/>
              <a:buChar char="▪"/>
              <a:defRPr/>
            </a:lvl3pPr>
            <a:lvl4pPr marL="1828800" lvl="3" indent="-330200" algn="l">
              <a:lnSpc>
                <a:spcPct val="90000"/>
              </a:lnSpc>
              <a:spcBef>
                <a:spcPts val="600"/>
              </a:spcBef>
              <a:spcAft>
                <a:spcPts val="0"/>
              </a:spcAft>
              <a:buClr>
                <a:schemeClr val="lt1"/>
              </a:buClr>
              <a:buSzPts val="1600"/>
              <a:buChar char="–"/>
              <a:defRPr/>
            </a:lvl4pPr>
            <a:lvl5pPr marL="2286000" lvl="4" indent="-330200" algn="l">
              <a:lnSpc>
                <a:spcPct val="90000"/>
              </a:lnSpc>
              <a:spcBef>
                <a:spcPts val="600"/>
              </a:spcBef>
              <a:spcAft>
                <a:spcPts val="0"/>
              </a:spcAft>
              <a:buClr>
                <a:schemeClr val="lt1"/>
              </a:buClr>
              <a:buSzPts val="1600"/>
              <a:buChar char="▪"/>
              <a:defRPr/>
            </a:lvl5pPr>
            <a:lvl6pPr marL="2743200" lvl="5" indent="-330200" algn="l">
              <a:lnSpc>
                <a:spcPct val="90000"/>
              </a:lnSpc>
              <a:spcBef>
                <a:spcPts val="600"/>
              </a:spcBef>
              <a:spcAft>
                <a:spcPts val="0"/>
              </a:spcAft>
              <a:buClr>
                <a:schemeClr val="lt1"/>
              </a:buClr>
              <a:buSzPts val="1600"/>
              <a:buChar char="–"/>
              <a:defRPr/>
            </a:lvl6pPr>
            <a:lvl7pPr marL="3200400" lvl="6" indent="-330200" algn="l">
              <a:lnSpc>
                <a:spcPct val="90000"/>
              </a:lnSpc>
              <a:spcBef>
                <a:spcPts val="600"/>
              </a:spcBef>
              <a:spcAft>
                <a:spcPts val="0"/>
              </a:spcAft>
              <a:buClr>
                <a:schemeClr val="lt1"/>
              </a:buClr>
              <a:buSzPts val="1600"/>
              <a:buChar char="▪"/>
              <a:defRPr/>
            </a:lvl7pPr>
            <a:lvl8pPr marL="3657600" lvl="7" indent="-330200" algn="l">
              <a:lnSpc>
                <a:spcPct val="90000"/>
              </a:lnSpc>
              <a:spcBef>
                <a:spcPts val="600"/>
              </a:spcBef>
              <a:spcAft>
                <a:spcPts val="0"/>
              </a:spcAft>
              <a:buClr>
                <a:schemeClr val="lt1"/>
              </a:buClr>
              <a:buSzPts val="1600"/>
              <a:buChar char="–"/>
              <a:defRPr/>
            </a:lvl8pPr>
            <a:lvl9pPr marL="4114800" lvl="8" indent="-330200" algn="l">
              <a:lnSpc>
                <a:spcPct val="90000"/>
              </a:lnSpc>
              <a:spcBef>
                <a:spcPts val="600"/>
              </a:spcBef>
              <a:spcAft>
                <a:spcPts val="0"/>
              </a:spcAft>
              <a:buClr>
                <a:schemeClr val="lt1"/>
              </a:buClr>
              <a:buSzPts val="1600"/>
              <a:buChar char="▪"/>
              <a:defRPr/>
            </a:lvl9pPr>
          </a:lstStyle>
          <a:p>
            <a:endParaRPr/>
          </a:p>
        </p:txBody>
      </p:sp>
      <p:sp>
        <p:nvSpPr>
          <p:cNvPr id="220" name="Google Shape;220;p12"/>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2"/>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12"/>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3"/>
        <p:cNvGrpSpPr/>
        <p:nvPr/>
      </p:nvGrpSpPr>
      <p:grpSpPr>
        <a:xfrm>
          <a:off x="0" y="0"/>
          <a:ext cx="0" cy="0"/>
          <a:chOff x="0" y="0"/>
          <a:chExt cx="0" cy="0"/>
        </a:xfrm>
      </p:grpSpPr>
      <p:grpSp>
        <p:nvGrpSpPr>
          <p:cNvPr id="224" name="Google Shape;224;p13"/>
          <p:cNvGrpSpPr/>
          <p:nvPr/>
        </p:nvGrpSpPr>
        <p:grpSpPr>
          <a:xfrm>
            <a:off x="1584896" y="4724400"/>
            <a:ext cx="8631936" cy="64008"/>
            <a:chOff x="-4110038" y="2703513"/>
            <a:chExt cx="17394239" cy="160336"/>
          </a:xfrm>
        </p:grpSpPr>
        <p:sp>
          <p:nvSpPr>
            <p:cNvPr id="225" name="Google Shape;225;p13"/>
            <p:cNvSpPr/>
            <p:nvPr/>
          </p:nvSpPr>
          <p:spPr>
            <a:xfrm>
              <a:off x="12815888" y="2768600"/>
              <a:ext cx="468313" cy="19050"/>
            </a:xfrm>
            <a:custGeom>
              <a:avLst/>
              <a:gdLst/>
              <a:ahLst/>
              <a:cxnLst/>
              <a:rect l="l" t="t" r="r" b="b"/>
              <a:pathLst>
                <a:path w="244" h="8" extrusionOk="0">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6" name="Google Shape;226;p13"/>
            <p:cNvSpPr/>
            <p:nvPr/>
          </p:nvSpPr>
          <p:spPr>
            <a:xfrm>
              <a:off x="12380913" y="2755900"/>
              <a:ext cx="461963" cy="26987"/>
            </a:xfrm>
            <a:custGeom>
              <a:avLst/>
              <a:gdLst/>
              <a:ahLst/>
              <a:cxnLst/>
              <a:rect l="l" t="t" r="r" b="b"/>
              <a:pathLst>
                <a:path w="241" h="12" extrusionOk="0">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7" name="Google Shape;227;p13"/>
            <p:cNvSpPr/>
            <p:nvPr/>
          </p:nvSpPr>
          <p:spPr>
            <a:xfrm>
              <a:off x="12814300" y="2779713"/>
              <a:ext cx="1588" cy="0"/>
            </a:xfrm>
            <a:custGeom>
              <a:avLst/>
              <a:gdLst/>
              <a:ahLst/>
              <a:cxnLst/>
              <a:rect l="l" t="t" r="r" b="b"/>
              <a:pathLst>
                <a:path w="1" h="120000" extrusionOk="0">
                  <a:moveTo>
                    <a:pt x="0" y="0"/>
                  </a:moveTo>
                  <a:lnTo>
                    <a:pt x="0" y="0"/>
                  </a:lnTo>
                  <a:lnTo>
                    <a:pt x="1"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8" name="Google Shape;228;p13"/>
            <p:cNvSpPr/>
            <p:nvPr/>
          </p:nvSpPr>
          <p:spPr>
            <a:xfrm>
              <a:off x="2738437" y="2795588"/>
              <a:ext cx="425450" cy="15875"/>
            </a:xfrm>
            <a:custGeom>
              <a:avLst/>
              <a:gdLst/>
              <a:ahLst/>
              <a:cxnLst/>
              <a:rect l="l" t="t" r="r" b="b"/>
              <a:pathLst>
                <a:path w="222" h="7" extrusionOk="0">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9" name="Google Shape;229;p13"/>
            <p:cNvSpPr/>
            <p:nvPr/>
          </p:nvSpPr>
          <p:spPr>
            <a:xfrm>
              <a:off x="-3646488" y="2800350"/>
              <a:ext cx="46038" cy="3175"/>
            </a:xfrm>
            <a:custGeom>
              <a:avLst/>
              <a:gdLst/>
              <a:ahLst/>
              <a:cxnLst/>
              <a:rect l="l" t="t" r="r" b="b"/>
              <a:pathLst>
                <a:path w="24" h="1" extrusionOk="0">
                  <a:moveTo>
                    <a:pt x="0" y="1"/>
                  </a:moveTo>
                  <a:lnTo>
                    <a:pt x="0" y="1"/>
                  </a:lnTo>
                  <a:cubicBezTo>
                    <a:pt x="21" y="0"/>
                    <a:pt x="24" y="0"/>
                    <a:pt x="21" y="0"/>
                  </a:cubicBez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0" name="Google Shape;230;p13"/>
            <p:cNvSpPr/>
            <p:nvPr/>
          </p:nvSpPr>
          <p:spPr>
            <a:xfrm>
              <a:off x="2627312" y="2816225"/>
              <a:ext cx="63500" cy="4762"/>
            </a:xfrm>
            <a:custGeom>
              <a:avLst/>
              <a:gdLst/>
              <a:ahLst/>
              <a:cxnLst/>
              <a:rect l="l" t="t" r="r" b="b"/>
              <a:pathLst>
                <a:path w="33" h="2" extrusionOk="0">
                  <a:moveTo>
                    <a:pt x="33" y="0"/>
                  </a:moveTo>
                  <a:lnTo>
                    <a:pt x="33" y="0"/>
                  </a:lnTo>
                  <a:lnTo>
                    <a:pt x="0" y="2"/>
                  </a:lnTo>
                  <a:cubicBezTo>
                    <a:pt x="14" y="1"/>
                    <a:pt x="25" y="1"/>
                    <a:pt x="3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1" name="Google Shape;231;p13"/>
            <p:cNvSpPr/>
            <p:nvPr/>
          </p:nvSpPr>
          <p:spPr>
            <a:xfrm>
              <a:off x="3103562" y="2741613"/>
              <a:ext cx="28575" cy="3175"/>
            </a:xfrm>
            <a:custGeom>
              <a:avLst/>
              <a:gdLst/>
              <a:ahLst/>
              <a:cxnLst/>
              <a:rect l="l" t="t" r="r" b="b"/>
              <a:pathLst>
                <a:path w="15" h="1" extrusionOk="0">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2" name="Google Shape;232;p13"/>
            <p:cNvSpPr/>
            <p:nvPr/>
          </p:nvSpPr>
          <p:spPr>
            <a:xfrm>
              <a:off x="1227137" y="2836863"/>
              <a:ext cx="20638" cy="0"/>
            </a:xfrm>
            <a:custGeom>
              <a:avLst/>
              <a:gdLst/>
              <a:ahLst/>
              <a:cxnLst/>
              <a:rect l="l" t="t" r="r" b="b"/>
              <a:pathLst>
                <a:path w="11" h="120000" extrusionOk="0">
                  <a:moveTo>
                    <a:pt x="11" y="0"/>
                  </a:moveTo>
                  <a:lnTo>
                    <a:pt x="11" y="0"/>
                  </a:ln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3" name="Google Shape;233;p13"/>
            <p:cNvSpPr/>
            <p:nvPr/>
          </p:nvSpPr>
          <p:spPr>
            <a:xfrm>
              <a:off x="3660775" y="2713038"/>
              <a:ext cx="331788" cy="20637"/>
            </a:xfrm>
            <a:custGeom>
              <a:avLst/>
              <a:gdLst/>
              <a:ahLst/>
              <a:cxnLst/>
              <a:rect l="l" t="t" r="r" b="b"/>
              <a:pathLst>
                <a:path w="173" h="9" extrusionOk="0">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4" name="Google Shape;234;p13"/>
            <p:cNvSpPr/>
            <p:nvPr/>
          </p:nvSpPr>
          <p:spPr>
            <a:xfrm>
              <a:off x="-1674813" y="2768600"/>
              <a:ext cx="1588" cy="0"/>
            </a:xfrm>
            <a:custGeom>
              <a:avLst/>
              <a:gdLst/>
              <a:ahLst/>
              <a:cxnLst/>
              <a:rect l="l" t="t" r="r" b="b"/>
              <a:pathLst>
                <a:path w="1" h="120000" extrusionOk="0">
                  <a:moveTo>
                    <a:pt x="0" y="0"/>
                  </a:moveTo>
                  <a:lnTo>
                    <a:pt x="0" y="0"/>
                  </a:lnTo>
                  <a:lnTo>
                    <a:pt x="1"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5" name="Google Shape;235;p13"/>
            <p:cNvSpPr/>
            <p:nvPr/>
          </p:nvSpPr>
          <p:spPr>
            <a:xfrm>
              <a:off x="-1673225" y="2767013"/>
              <a:ext cx="36513" cy="1587"/>
            </a:xfrm>
            <a:custGeom>
              <a:avLst/>
              <a:gdLst/>
              <a:ahLst/>
              <a:cxnLst/>
              <a:rect l="l" t="t" r="r" b="b"/>
              <a:pathLst>
                <a:path w="19" h="1" extrusionOk="0">
                  <a:moveTo>
                    <a:pt x="3" y="0"/>
                  </a:moveTo>
                  <a:lnTo>
                    <a:pt x="3" y="0"/>
                  </a:lnTo>
                  <a:lnTo>
                    <a:pt x="0" y="1"/>
                  </a:lnTo>
                  <a:cubicBezTo>
                    <a:pt x="4" y="0"/>
                    <a:pt x="19"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6" name="Google Shape;236;p13"/>
            <p:cNvSpPr/>
            <p:nvPr/>
          </p:nvSpPr>
          <p:spPr>
            <a:xfrm>
              <a:off x="2690812" y="2811463"/>
              <a:ext cx="47625" cy="4762"/>
            </a:xfrm>
            <a:custGeom>
              <a:avLst/>
              <a:gdLst/>
              <a:ahLst/>
              <a:cxnLst/>
              <a:rect l="l" t="t" r="r" b="b"/>
              <a:pathLst>
                <a:path w="25" h="2" extrusionOk="0">
                  <a:moveTo>
                    <a:pt x="13" y="0"/>
                  </a:moveTo>
                  <a:lnTo>
                    <a:pt x="13" y="0"/>
                  </a:lnTo>
                  <a:cubicBezTo>
                    <a:pt x="12" y="0"/>
                    <a:pt x="7" y="1"/>
                    <a:pt x="0" y="2"/>
                  </a:cubicBezTo>
                  <a:lnTo>
                    <a:pt x="25"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7" name="Google Shape;237;p13"/>
            <p:cNvSpPr/>
            <p:nvPr/>
          </p:nvSpPr>
          <p:spPr>
            <a:xfrm>
              <a:off x="2822575" y="2794000"/>
              <a:ext cx="163513" cy="4762"/>
            </a:xfrm>
            <a:custGeom>
              <a:avLst/>
              <a:gdLst/>
              <a:ahLst/>
              <a:cxnLst/>
              <a:rect l="l" t="t" r="r" b="b"/>
              <a:pathLst>
                <a:path w="85" h="2" extrusionOk="0">
                  <a:moveTo>
                    <a:pt x="0" y="2"/>
                  </a:moveTo>
                  <a:lnTo>
                    <a:pt x="0" y="2"/>
                  </a:lnTo>
                  <a:lnTo>
                    <a:pt x="62" y="1"/>
                  </a:lnTo>
                  <a:lnTo>
                    <a:pt x="8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8" name="Google Shape;238;p13"/>
            <p:cNvSpPr/>
            <p:nvPr/>
          </p:nvSpPr>
          <p:spPr>
            <a:xfrm>
              <a:off x="715962" y="2809875"/>
              <a:ext cx="1911350" cy="50800"/>
            </a:xfrm>
            <a:custGeom>
              <a:avLst/>
              <a:gdLst/>
              <a:ahLst/>
              <a:cxnLst/>
              <a:rect l="l" t="t" r="r" b="b"/>
              <a:pathLst>
                <a:path w="996" h="23" extrusionOk="0">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39" name="Google Shape;239;p13"/>
            <p:cNvSpPr/>
            <p:nvPr/>
          </p:nvSpPr>
          <p:spPr>
            <a:xfrm>
              <a:off x="1995487" y="2822575"/>
              <a:ext cx="20638" cy="0"/>
            </a:xfrm>
            <a:custGeom>
              <a:avLst/>
              <a:gdLst/>
              <a:ahLst/>
              <a:cxnLst/>
              <a:rect l="l" t="t" r="r" b="b"/>
              <a:pathLst>
                <a:path w="10" h="120000" extrusionOk="0">
                  <a:moveTo>
                    <a:pt x="10" y="0"/>
                  </a:moveTo>
                  <a:lnTo>
                    <a:pt x="10" y="0"/>
                  </a:lnTo>
                  <a:lnTo>
                    <a:pt x="0" y="0"/>
                  </a:lnTo>
                  <a:cubicBezTo>
                    <a:pt x="1" y="0"/>
                    <a:pt x="4" y="0"/>
                    <a:pt x="1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0" name="Google Shape;240;p13"/>
            <p:cNvSpPr/>
            <p:nvPr/>
          </p:nvSpPr>
          <p:spPr>
            <a:xfrm>
              <a:off x="1630362" y="2830513"/>
              <a:ext cx="22225" cy="0"/>
            </a:xfrm>
            <a:custGeom>
              <a:avLst/>
              <a:gdLst/>
              <a:ahLst/>
              <a:cxnLst/>
              <a:rect l="l" t="t" r="r" b="b"/>
              <a:pathLst>
                <a:path w="12" h="120000" extrusionOk="0">
                  <a:moveTo>
                    <a:pt x="11" y="0"/>
                  </a:moveTo>
                  <a:lnTo>
                    <a:pt x="11" y="0"/>
                  </a:lnTo>
                  <a:cubicBezTo>
                    <a:pt x="12" y="0"/>
                    <a:pt x="11" y="0"/>
                    <a:pt x="12" y="0"/>
                  </a:cubicBezTo>
                  <a:lnTo>
                    <a:pt x="0" y="0"/>
                  </a:lnTo>
                  <a:lnTo>
                    <a:pt x="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1" name="Google Shape;241;p13"/>
            <p:cNvSpPr/>
            <p:nvPr/>
          </p:nvSpPr>
          <p:spPr>
            <a:xfrm>
              <a:off x="2651125" y="2798763"/>
              <a:ext cx="46038" cy="1587"/>
            </a:xfrm>
            <a:custGeom>
              <a:avLst/>
              <a:gdLst/>
              <a:ahLst/>
              <a:cxnLst/>
              <a:rect l="l" t="t" r="r" b="b"/>
              <a:pathLst>
                <a:path w="24" h="1" extrusionOk="0">
                  <a:moveTo>
                    <a:pt x="3" y="1"/>
                  </a:moveTo>
                  <a:lnTo>
                    <a:pt x="3" y="1"/>
                  </a:lnTo>
                  <a:lnTo>
                    <a:pt x="24" y="0"/>
                  </a:lnTo>
                  <a:lnTo>
                    <a:pt x="8" y="1"/>
                  </a:lnTo>
                  <a:cubicBezTo>
                    <a:pt x="2" y="1"/>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2" name="Google Shape;242;p13"/>
            <p:cNvSpPr/>
            <p:nvPr/>
          </p:nvSpPr>
          <p:spPr>
            <a:xfrm>
              <a:off x="2698750" y="2809875"/>
              <a:ext cx="19050" cy="1587"/>
            </a:xfrm>
            <a:custGeom>
              <a:avLst/>
              <a:gdLst/>
              <a:ahLst/>
              <a:cxnLst/>
              <a:rect l="l" t="t" r="r" b="b"/>
              <a:pathLst>
                <a:path w="10" h="1" extrusionOk="0">
                  <a:moveTo>
                    <a:pt x="4" y="0"/>
                  </a:moveTo>
                  <a:lnTo>
                    <a:pt x="4" y="0"/>
                  </a:lnTo>
                  <a:lnTo>
                    <a:pt x="0" y="1"/>
                  </a:lnTo>
                  <a:lnTo>
                    <a:pt x="9" y="1"/>
                  </a:lnTo>
                  <a:cubicBezTo>
                    <a:pt x="10" y="0"/>
                    <a:pt x="9" y="0"/>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3" name="Google Shape;243;p13"/>
            <p:cNvSpPr/>
            <p:nvPr/>
          </p:nvSpPr>
          <p:spPr>
            <a:xfrm>
              <a:off x="469900" y="2800350"/>
              <a:ext cx="23813" cy="3175"/>
            </a:xfrm>
            <a:custGeom>
              <a:avLst/>
              <a:gdLst/>
              <a:ahLst/>
              <a:cxnLst/>
              <a:rect l="l" t="t" r="r" b="b"/>
              <a:pathLst>
                <a:path w="13" h="1" extrusionOk="0">
                  <a:moveTo>
                    <a:pt x="13" y="0"/>
                  </a:moveTo>
                  <a:lnTo>
                    <a:pt x="13" y="0"/>
                  </a:lnTo>
                  <a:lnTo>
                    <a:pt x="0" y="1"/>
                  </a:lnTo>
                  <a:cubicBezTo>
                    <a:pt x="8" y="1"/>
                    <a:pt x="11" y="1"/>
                    <a:pt x="1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4" name="Google Shape;244;p13"/>
            <p:cNvSpPr/>
            <p:nvPr/>
          </p:nvSpPr>
          <p:spPr>
            <a:xfrm>
              <a:off x="998537" y="2811463"/>
              <a:ext cx="1076325" cy="20637"/>
            </a:xfrm>
            <a:custGeom>
              <a:avLst/>
              <a:gdLst/>
              <a:ahLst/>
              <a:cxnLst/>
              <a:rect l="l" t="t" r="r" b="b"/>
              <a:pathLst>
                <a:path w="561" h="9" extrusionOk="0">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5" name="Google Shape;245;p13"/>
            <p:cNvSpPr/>
            <p:nvPr/>
          </p:nvSpPr>
          <p:spPr>
            <a:xfrm>
              <a:off x="2495550" y="2803525"/>
              <a:ext cx="17463" cy="0"/>
            </a:xfrm>
            <a:custGeom>
              <a:avLst/>
              <a:gdLst/>
              <a:ahLst/>
              <a:cxnLst/>
              <a:rect l="l" t="t" r="r" b="b"/>
              <a:pathLst>
                <a:path w="9" h="120000" extrusionOk="0">
                  <a:moveTo>
                    <a:pt x="9" y="0"/>
                  </a:moveTo>
                  <a:lnTo>
                    <a:pt x="9" y="0"/>
                  </a:lnTo>
                  <a:lnTo>
                    <a:pt x="0" y="0"/>
                  </a:lnTo>
                  <a:lnTo>
                    <a:pt x="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6" name="Google Shape;246;p13"/>
            <p:cNvSpPr/>
            <p:nvPr/>
          </p:nvSpPr>
          <p:spPr>
            <a:xfrm>
              <a:off x="2538412" y="2816225"/>
              <a:ext cx="1057275" cy="31750"/>
            </a:xfrm>
            <a:custGeom>
              <a:avLst/>
              <a:gdLst/>
              <a:ahLst/>
              <a:cxnLst/>
              <a:rect l="l" t="t" r="r" b="b"/>
              <a:pathLst>
                <a:path w="551" h="14" extrusionOk="0">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7" name="Google Shape;247;p13"/>
            <p:cNvSpPr/>
            <p:nvPr/>
          </p:nvSpPr>
          <p:spPr>
            <a:xfrm>
              <a:off x="11777663" y="2757488"/>
              <a:ext cx="19050" cy="3175"/>
            </a:xfrm>
            <a:custGeom>
              <a:avLst/>
              <a:gdLst/>
              <a:ahLst/>
              <a:cxnLst/>
              <a:rect l="l" t="t" r="r" b="b"/>
              <a:pathLst>
                <a:path w="10" h="1" extrusionOk="0">
                  <a:moveTo>
                    <a:pt x="0" y="0"/>
                  </a:moveTo>
                  <a:lnTo>
                    <a:pt x="0" y="0"/>
                  </a:lnTo>
                  <a:lnTo>
                    <a:pt x="10" y="1"/>
                  </a:lnTo>
                  <a:cubicBezTo>
                    <a:pt x="8" y="1"/>
                    <a:pt x="4"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8" name="Google Shape;248;p13"/>
            <p:cNvSpPr/>
            <p:nvPr/>
          </p:nvSpPr>
          <p:spPr>
            <a:xfrm>
              <a:off x="5983288" y="2741613"/>
              <a:ext cx="38100" cy="0"/>
            </a:xfrm>
            <a:custGeom>
              <a:avLst/>
              <a:gdLst/>
              <a:ahLst/>
              <a:cxnLst/>
              <a:rect l="l" t="t" r="r" b="b"/>
              <a:pathLst>
                <a:path w="20" h="120000" extrusionOk="0">
                  <a:moveTo>
                    <a:pt x="0" y="0"/>
                  </a:moveTo>
                  <a:lnTo>
                    <a:pt x="0" y="0"/>
                  </a:lnTo>
                  <a:lnTo>
                    <a:pt x="20"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49" name="Google Shape;249;p13"/>
            <p:cNvSpPr/>
            <p:nvPr/>
          </p:nvSpPr>
          <p:spPr>
            <a:xfrm>
              <a:off x="6832600" y="2713038"/>
              <a:ext cx="53975" cy="1587"/>
            </a:xfrm>
            <a:custGeom>
              <a:avLst/>
              <a:gdLst/>
              <a:ahLst/>
              <a:cxnLst/>
              <a:rect l="l" t="t" r="r" b="b"/>
              <a:pathLst>
                <a:path w="28" h="1" extrusionOk="0">
                  <a:moveTo>
                    <a:pt x="0" y="1"/>
                  </a:moveTo>
                  <a:lnTo>
                    <a:pt x="0" y="1"/>
                  </a:lnTo>
                  <a:lnTo>
                    <a:pt x="28" y="0"/>
                  </a:lnTo>
                  <a:cubicBezTo>
                    <a:pt x="17" y="0"/>
                    <a:pt x="8"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0" name="Google Shape;250;p13"/>
            <p:cNvSpPr/>
            <p:nvPr/>
          </p:nvSpPr>
          <p:spPr>
            <a:xfrm>
              <a:off x="11317288" y="2755900"/>
              <a:ext cx="9525" cy="0"/>
            </a:xfrm>
            <a:custGeom>
              <a:avLst/>
              <a:gdLst/>
              <a:ahLst/>
              <a:cxnLst/>
              <a:rect l="l" t="t" r="r" b="b"/>
              <a:pathLst>
                <a:path w="5" h="120000" extrusionOk="0">
                  <a:moveTo>
                    <a:pt x="5" y="0"/>
                  </a:moveTo>
                  <a:lnTo>
                    <a:pt x="5" y="0"/>
                  </a:lnTo>
                  <a:lnTo>
                    <a:pt x="4" y="0"/>
                  </a:lnTo>
                  <a:lnTo>
                    <a:pt x="0" y="0"/>
                  </a:lnTo>
                  <a:lnTo>
                    <a:pt x="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1" name="Google Shape;251;p13"/>
            <p:cNvSpPr/>
            <p:nvPr/>
          </p:nvSpPr>
          <p:spPr>
            <a:xfrm>
              <a:off x="8534400" y="2735263"/>
              <a:ext cx="30163" cy="0"/>
            </a:xfrm>
            <a:custGeom>
              <a:avLst/>
              <a:gdLst/>
              <a:ahLst/>
              <a:cxnLst/>
              <a:rect l="l" t="t" r="r" b="b"/>
              <a:pathLst>
                <a:path w="16" h="120000" extrusionOk="0">
                  <a:moveTo>
                    <a:pt x="0" y="0"/>
                  </a:moveTo>
                  <a:lnTo>
                    <a:pt x="0" y="0"/>
                  </a:lnTo>
                  <a:cubicBezTo>
                    <a:pt x="4" y="0"/>
                    <a:pt x="9" y="0"/>
                    <a:pt x="16" y="0"/>
                  </a:cubicBezTo>
                  <a:cubicBezTo>
                    <a:pt x="15" y="0"/>
                    <a:pt x="9"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2" name="Google Shape;252;p13"/>
            <p:cNvSpPr/>
            <p:nvPr/>
          </p:nvSpPr>
          <p:spPr>
            <a:xfrm>
              <a:off x="6821488" y="2714625"/>
              <a:ext cx="9525" cy="0"/>
            </a:xfrm>
            <a:custGeom>
              <a:avLst/>
              <a:gdLst/>
              <a:ahLst/>
              <a:cxnLst/>
              <a:rect l="l" t="t" r="r" b="b"/>
              <a:pathLst>
                <a:path w="5" h="120000" extrusionOk="0">
                  <a:moveTo>
                    <a:pt x="0" y="0"/>
                  </a:moveTo>
                  <a:lnTo>
                    <a:pt x="0" y="0"/>
                  </a:lnTo>
                  <a:lnTo>
                    <a:pt x="2"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3" name="Google Shape;253;p13"/>
            <p:cNvSpPr/>
            <p:nvPr/>
          </p:nvSpPr>
          <p:spPr>
            <a:xfrm>
              <a:off x="5583238" y="2719388"/>
              <a:ext cx="25400" cy="0"/>
            </a:xfrm>
            <a:custGeom>
              <a:avLst/>
              <a:gdLst/>
              <a:ahLst/>
              <a:cxnLst/>
              <a:rect l="l" t="t" r="r" b="b"/>
              <a:pathLst>
                <a:path w="13" h="120000" extrusionOk="0">
                  <a:moveTo>
                    <a:pt x="13" y="0"/>
                  </a:moveTo>
                  <a:lnTo>
                    <a:pt x="13" y="0"/>
                  </a:lnTo>
                  <a:lnTo>
                    <a:pt x="0" y="0"/>
                  </a:lnTo>
                  <a:lnTo>
                    <a:pt x="1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4" name="Google Shape;254;p13"/>
            <p:cNvSpPr/>
            <p:nvPr/>
          </p:nvSpPr>
          <p:spPr>
            <a:xfrm>
              <a:off x="5638800" y="2740025"/>
              <a:ext cx="23813" cy="1587"/>
            </a:xfrm>
            <a:custGeom>
              <a:avLst/>
              <a:gdLst/>
              <a:ahLst/>
              <a:cxnLst/>
              <a:rect l="l" t="t" r="r" b="b"/>
              <a:pathLst>
                <a:path w="12" h="1" extrusionOk="0">
                  <a:moveTo>
                    <a:pt x="12" y="0"/>
                  </a:moveTo>
                  <a:lnTo>
                    <a:pt x="12" y="0"/>
                  </a:lnTo>
                  <a:lnTo>
                    <a:pt x="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5" name="Google Shape;255;p13"/>
            <p:cNvSpPr/>
            <p:nvPr/>
          </p:nvSpPr>
          <p:spPr>
            <a:xfrm>
              <a:off x="4303712" y="2728913"/>
              <a:ext cx="50800" cy="0"/>
            </a:xfrm>
            <a:custGeom>
              <a:avLst/>
              <a:gdLst/>
              <a:ahLst/>
              <a:cxnLst/>
              <a:rect l="l" t="t" r="r" b="b"/>
              <a:pathLst>
                <a:path w="26" h="120000" extrusionOk="0">
                  <a:moveTo>
                    <a:pt x="26" y="0"/>
                  </a:moveTo>
                  <a:lnTo>
                    <a:pt x="26" y="0"/>
                  </a:lnTo>
                  <a:lnTo>
                    <a:pt x="0" y="0"/>
                  </a:lnTo>
                  <a:cubicBezTo>
                    <a:pt x="13" y="0"/>
                    <a:pt x="20" y="0"/>
                    <a:pt x="2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6" name="Google Shape;256;p13"/>
            <p:cNvSpPr/>
            <p:nvPr/>
          </p:nvSpPr>
          <p:spPr>
            <a:xfrm>
              <a:off x="5519738" y="2735263"/>
              <a:ext cx="9525" cy="3175"/>
            </a:xfrm>
            <a:custGeom>
              <a:avLst/>
              <a:gdLst/>
              <a:ahLst/>
              <a:cxnLst/>
              <a:rect l="l" t="t" r="r" b="b"/>
              <a:pathLst>
                <a:path w="5" h="1" extrusionOk="0">
                  <a:moveTo>
                    <a:pt x="4" y="0"/>
                  </a:moveTo>
                  <a:lnTo>
                    <a:pt x="4" y="0"/>
                  </a:lnTo>
                  <a:lnTo>
                    <a:pt x="0" y="1"/>
                  </a:lnTo>
                  <a:cubicBezTo>
                    <a:pt x="3" y="1"/>
                    <a:pt x="5"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7" name="Google Shape;257;p13"/>
            <p:cNvSpPr/>
            <p:nvPr/>
          </p:nvSpPr>
          <p:spPr>
            <a:xfrm>
              <a:off x="12096750" y="2784475"/>
              <a:ext cx="6350" cy="0"/>
            </a:xfrm>
            <a:custGeom>
              <a:avLst/>
              <a:gdLst/>
              <a:ahLst/>
              <a:cxnLst/>
              <a:rect l="l" t="t" r="r" b="b"/>
              <a:pathLst>
                <a:path w="3" h="120000" extrusionOk="0">
                  <a:moveTo>
                    <a:pt x="3" y="0"/>
                  </a:moveTo>
                  <a:lnTo>
                    <a:pt x="3" y="0"/>
                  </a:lnTo>
                  <a:lnTo>
                    <a:pt x="1"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8" name="Google Shape;258;p13"/>
            <p:cNvSpPr/>
            <p:nvPr/>
          </p:nvSpPr>
          <p:spPr>
            <a:xfrm>
              <a:off x="12225338" y="2773363"/>
              <a:ext cx="46038" cy="0"/>
            </a:xfrm>
            <a:custGeom>
              <a:avLst/>
              <a:gdLst/>
              <a:ahLst/>
              <a:cxnLst/>
              <a:rect l="l" t="t" r="r" b="b"/>
              <a:pathLst>
                <a:path w="24" h="120000" extrusionOk="0">
                  <a:moveTo>
                    <a:pt x="0" y="0"/>
                  </a:moveTo>
                  <a:lnTo>
                    <a:pt x="0" y="0"/>
                  </a:lnTo>
                  <a:lnTo>
                    <a:pt x="24" y="0"/>
                  </a:lnTo>
                  <a:cubicBezTo>
                    <a:pt x="15" y="0"/>
                    <a:pt x="6"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59" name="Google Shape;259;p13"/>
            <p:cNvSpPr/>
            <p:nvPr/>
          </p:nvSpPr>
          <p:spPr>
            <a:xfrm>
              <a:off x="9274175" y="2746375"/>
              <a:ext cx="55563" cy="4762"/>
            </a:xfrm>
            <a:custGeom>
              <a:avLst/>
              <a:gdLst/>
              <a:ahLst/>
              <a:cxnLst/>
              <a:rect l="l" t="t" r="r" b="b"/>
              <a:pathLst>
                <a:path w="29" h="2" extrusionOk="0">
                  <a:moveTo>
                    <a:pt x="0" y="1"/>
                  </a:moveTo>
                  <a:lnTo>
                    <a:pt x="0" y="1"/>
                  </a:lnTo>
                  <a:cubicBezTo>
                    <a:pt x="7" y="1"/>
                    <a:pt x="23" y="2"/>
                    <a:pt x="15" y="2"/>
                  </a:cubicBezTo>
                  <a:cubicBezTo>
                    <a:pt x="29" y="2"/>
                    <a:pt x="2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0" name="Google Shape;260;p13"/>
            <p:cNvSpPr/>
            <p:nvPr/>
          </p:nvSpPr>
          <p:spPr>
            <a:xfrm>
              <a:off x="11847513" y="2827338"/>
              <a:ext cx="34925" cy="3175"/>
            </a:xfrm>
            <a:custGeom>
              <a:avLst/>
              <a:gdLst/>
              <a:ahLst/>
              <a:cxnLst/>
              <a:rect l="l" t="t" r="r" b="b"/>
              <a:pathLst>
                <a:path w="18" h="1" extrusionOk="0">
                  <a:moveTo>
                    <a:pt x="3" y="1"/>
                  </a:moveTo>
                  <a:lnTo>
                    <a:pt x="3" y="1"/>
                  </a:lnTo>
                  <a:cubicBezTo>
                    <a:pt x="7" y="1"/>
                    <a:pt x="13" y="0"/>
                    <a:pt x="18" y="0"/>
                  </a:cubicBezTo>
                  <a:cubicBezTo>
                    <a:pt x="8" y="0"/>
                    <a:pt x="0" y="1"/>
                    <a:pt x="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1" name="Google Shape;261;p13"/>
            <p:cNvSpPr/>
            <p:nvPr/>
          </p:nvSpPr>
          <p:spPr>
            <a:xfrm>
              <a:off x="11882438" y="2825750"/>
              <a:ext cx="25400" cy="1587"/>
            </a:xfrm>
            <a:custGeom>
              <a:avLst/>
              <a:gdLst/>
              <a:ahLst/>
              <a:cxnLst/>
              <a:rect l="l" t="t" r="r" b="b"/>
              <a:pathLst>
                <a:path w="14" h="1" extrusionOk="0">
                  <a:moveTo>
                    <a:pt x="0" y="1"/>
                  </a:moveTo>
                  <a:lnTo>
                    <a:pt x="0" y="1"/>
                  </a:lnTo>
                  <a:lnTo>
                    <a:pt x="14"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2" name="Google Shape;262;p13"/>
            <p:cNvSpPr/>
            <p:nvPr/>
          </p:nvSpPr>
          <p:spPr>
            <a:xfrm>
              <a:off x="8915400" y="2809875"/>
              <a:ext cx="15875" cy="1587"/>
            </a:xfrm>
            <a:custGeom>
              <a:avLst/>
              <a:gdLst/>
              <a:ahLst/>
              <a:cxnLst/>
              <a:rect l="l" t="t" r="r" b="b"/>
              <a:pathLst>
                <a:path w="8" h="1" extrusionOk="0">
                  <a:moveTo>
                    <a:pt x="8" y="1"/>
                  </a:moveTo>
                  <a:lnTo>
                    <a:pt x="8" y="1"/>
                  </a:lnTo>
                  <a:cubicBezTo>
                    <a:pt x="6" y="0"/>
                    <a:pt x="3" y="0"/>
                    <a:pt x="0" y="0"/>
                  </a:cubicBezTo>
                  <a:cubicBezTo>
                    <a:pt x="1" y="0"/>
                    <a:pt x="4"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3" name="Google Shape;263;p13"/>
            <p:cNvSpPr/>
            <p:nvPr/>
          </p:nvSpPr>
          <p:spPr>
            <a:xfrm>
              <a:off x="12109450" y="2752725"/>
              <a:ext cx="454025" cy="23812"/>
            </a:xfrm>
            <a:custGeom>
              <a:avLst/>
              <a:gdLst/>
              <a:ahLst/>
              <a:cxnLst/>
              <a:rect l="l" t="t" r="r" b="b"/>
              <a:pathLst>
                <a:path w="236" h="10" extrusionOk="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4" name="Google Shape;264;p13"/>
            <p:cNvSpPr/>
            <p:nvPr/>
          </p:nvSpPr>
          <p:spPr>
            <a:xfrm>
              <a:off x="12182475" y="2816225"/>
              <a:ext cx="9525" cy="0"/>
            </a:xfrm>
            <a:custGeom>
              <a:avLst/>
              <a:gdLst/>
              <a:ahLst/>
              <a:cxnLst/>
              <a:rect l="l" t="t" r="r" b="b"/>
              <a:pathLst>
                <a:path w="5" h="120000" extrusionOk="0">
                  <a:moveTo>
                    <a:pt x="0" y="0"/>
                  </a:moveTo>
                  <a:lnTo>
                    <a:pt x="0" y="0"/>
                  </a:lnTo>
                  <a:lnTo>
                    <a:pt x="1" y="0"/>
                  </a:lnTo>
                  <a:lnTo>
                    <a:pt x="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5" name="Google Shape;265;p13"/>
            <p:cNvSpPr/>
            <p:nvPr/>
          </p:nvSpPr>
          <p:spPr>
            <a:xfrm>
              <a:off x="4348162" y="2827338"/>
              <a:ext cx="17463" cy="3175"/>
            </a:xfrm>
            <a:custGeom>
              <a:avLst/>
              <a:gdLst/>
              <a:ahLst/>
              <a:cxnLst/>
              <a:rect l="l" t="t" r="r" b="b"/>
              <a:pathLst>
                <a:path w="9" h="1" extrusionOk="0">
                  <a:moveTo>
                    <a:pt x="8" y="0"/>
                  </a:moveTo>
                  <a:lnTo>
                    <a:pt x="8" y="0"/>
                  </a:lnTo>
                  <a:lnTo>
                    <a:pt x="0" y="1"/>
                  </a:lnTo>
                  <a:cubicBezTo>
                    <a:pt x="7" y="0"/>
                    <a:pt x="9" y="0"/>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6" name="Google Shape;266;p13"/>
            <p:cNvSpPr/>
            <p:nvPr/>
          </p:nvSpPr>
          <p:spPr>
            <a:xfrm>
              <a:off x="12071350" y="2790825"/>
              <a:ext cx="0" cy="0"/>
            </a:xfrm>
            <a:custGeom>
              <a:avLst/>
              <a:gdLst/>
              <a:ahLst/>
              <a:cxnLst/>
              <a:rect l="l" t="t" r="r" b="b"/>
              <a:pathLst>
                <a:path w="120000" h="120000" extrusionOk="0">
                  <a:moveTo>
                    <a:pt x="0" y="0"/>
                  </a:moveTo>
                  <a:lnTo>
                    <a:pt x="0" y="0"/>
                  </a:lnTo>
                  <a:lnTo>
                    <a:pt x="0" y="0"/>
                  </a:ln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7" name="Google Shape;267;p13"/>
            <p:cNvSpPr/>
            <p:nvPr/>
          </p:nvSpPr>
          <p:spPr>
            <a:xfrm>
              <a:off x="4754563" y="2827338"/>
              <a:ext cx="4763" cy="0"/>
            </a:xfrm>
            <a:custGeom>
              <a:avLst/>
              <a:gdLst/>
              <a:ahLst/>
              <a:cxnLst/>
              <a:rect l="l" t="t" r="r" b="b"/>
              <a:pathLst>
                <a:path w="2" h="120000" extrusionOk="0">
                  <a:moveTo>
                    <a:pt x="2" y="0"/>
                  </a:moveTo>
                  <a:lnTo>
                    <a:pt x="2" y="0"/>
                  </a:lnTo>
                  <a:lnTo>
                    <a:pt x="0" y="0"/>
                  </a:lnTo>
                  <a:cubicBezTo>
                    <a:pt x="1" y="0"/>
                    <a:pt x="1" y="0"/>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8" name="Google Shape;268;p13"/>
            <p:cNvSpPr/>
            <p:nvPr/>
          </p:nvSpPr>
          <p:spPr>
            <a:xfrm>
              <a:off x="4852988" y="2719388"/>
              <a:ext cx="9525" cy="3175"/>
            </a:xfrm>
            <a:custGeom>
              <a:avLst/>
              <a:gdLst/>
              <a:ahLst/>
              <a:cxnLst/>
              <a:rect l="l" t="t" r="r" b="b"/>
              <a:pathLst>
                <a:path w="5" h="1" extrusionOk="0">
                  <a:moveTo>
                    <a:pt x="5" y="1"/>
                  </a:moveTo>
                  <a:lnTo>
                    <a:pt x="5" y="1"/>
                  </a:lnTo>
                  <a:cubicBezTo>
                    <a:pt x="5" y="1"/>
                    <a:pt x="5" y="1"/>
                    <a:pt x="4" y="0"/>
                  </a:cubicBezTo>
                  <a:cubicBezTo>
                    <a:pt x="0" y="1"/>
                    <a:pt x="2" y="1"/>
                    <a:pt x="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69" name="Google Shape;269;p13"/>
            <p:cNvSpPr/>
            <p:nvPr/>
          </p:nvSpPr>
          <p:spPr>
            <a:xfrm>
              <a:off x="4759325" y="2827338"/>
              <a:ext cx="0" cy="0"/>
            </a:xfrm>
            <a:custGeom>
              <a:avLst/>
              <a:gdLst/>
              <a:ahLst/>
              <a:cxnLst/>
              <a:rect l="l" t="t" r="r" b="b"/>
              <a:pathLst>
                <a:path w="120000" h="120000" extrusionOk="0">
                  <a:moveTo>
                    <a:pt x="0" y="0"/>
                  </a:moveTo>
                  <a:lnTo>
                    <a:pt x="0" y="0"/>
                  </a:lnTo>
                  <a:cubicBezTo>
                    <a:pt x="0" y="0"/>
                    <a:pt x="0" y="0"/>
                    <a:pt x="0" y="0"/>
                  </a:cubicBezTo>
                  <a:cubicBezTo>
                    <a:pt x="0" y="0"/>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0" name="Google Shape;270;p13"/>
            <p:cNvSpPr/>
            <p:nvPr/>
          </p:nvSpPr>
          <p:spPr>
            <a:xfrm>
              <a:off x="6654800" y="2805113"/>
              <a:ext cx="19050" cy="1587"/>
            </a:xfrm>
            <a:custGeom>
              <a:avLst/>
              <a:gdLst/>
              <a:ahLst/>
              <a:cxnLst/>
              <a:rect l="l" t="t" r="r" b="b"/>
              <a:pathLst>
                <a:path w="10" h="1" extrusionOk="0">
                  <a:moveTo>
                    <a:pt x="10" y="1"/>
                  </a:moveTo>
                  <a:lnTo>
                    <a:pt x="10" y="1"/>
                  </a:lnTo>
                  <a:lnTo>
                    <a:pt x="2" y="0"/>
                  </a:lnTo>
                  <a:cubicBezTo>
                    <a:pt x="0" y="0"/>
                    <a:pt x="2" y="0"/>
                    <a:pt x="1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1" name="Google Shape;271;p13"/>
            <p:cNvSpPr/>
            <p:nvPr/>
          </p:nvSpPr>
          <p:spPr>
            <a:xfrm>
              <a:off x="6289675" y="2798763"/>
              <a:ext cx="6350" cy="0"/>
            </a:xfrm>
            <a:custGeom>
              <a:avLst/>
              <a:gdLst/>
              <a:ahLst/>
              <a:cxnLst/>
              <a:rect l="l" t="t" r="r" b="b"/>
              <a:pathLst>
                <a:path w="3" h="120000" extrusionOk="0">
                  <a:moveTo>
                    <a:pt x="3" y="0"/>
                  </a:moveTo>
                  <a:lnTo>
                    <a:pt x="3" y="0"/>
                  </a:lnTo>
                  <a:lnTo>
                    <a:pt x="0" y="0"/>
                  </a:lnTo>
                  <a:lnTo>
                    <a:pt x="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2" name="Google Shape;272;p13"/>
            <p:cNvSpPr/>
            <p:nvPr/>
          </p:nvSpPr>
          <p:spPr>
            <a:xfrm>
              <a:off x="9140825" y="2725738"/>
              <a:ext cx="44450" cy="0"/>
            </a:xfrm>
            <a:custGeom>
              <a:avLst/>
              <a:gdLst/>
              <a:ahLst/>
              <a:cxnLst/>
              <a:rect l="l" t="t" r="r" b="b"/>
              <a:pathLst>
                <a:path w="23" h="120000" extrusionOk="0">
                  <a:moveTo>
                    <a:pt x="23" y="0"/>
                  </a:moveTo>
                  <a:lnTo>
                    <a:pt x="23" y="0"/>
                  </a:lnTo>
                  <a:lnTo>
                    <a:pt x="0" y="0"/>
                  </a:lnTo>
                  <a:lnTo>
                    <a:pt x="2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3" name="Google Shape;273;p13"/>
            <p:cNvSpPr/>
            <p:nvPr/>
          </p:nvSpPr>
          <p:spPr>
            <a:xfrm>
              <a:off x="4737100" y="2827338"/>
              <a:ext cx="17463" cy="3175"/>
            </a:xfrm>
            <a:custGeom>
              <a:avLst/>
              <a:gdLst/>
              <a:ahLst/>
              <a:cxnLst/>
              <a:rect l="l" t="t" r="r" b="b"/>
              <a:pathLst>
                <a:path w="9" h="1" extrusionOk="0">
                  <a:moveTo>
                    <a:pt x="9" y="0"/>
                  </a:moveTo>
                  <a:lnTo>
                    <a:pt x="9" y="0"/>
                  </a:lnTo>
                  <a:lnTo>
                    <a:pt x="0" y="1"/>
                  </a:lnTo>
                  <a:cubicBezTo>
                    <a:pt x="5" y="0"/>
                    <a:pt x="8" y="0"/>
                    <a:pt x="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4" name="Google Shape;274;p13"/>
            <p:cNvSpPr/>
            <p:nvPr/>
          </p:nvSpPr>
          <p:spPr>
            <a:xfrm>
              <a:off x="7239000" y="2779713"/>
              <a:ext cx="11113" cy="3175"/>
            </a:xfrm>
            <a:custGeom>
              <a:avLst/>
              <a:gdLst/>
              <a:ahLst/>
              <a:cxnLst/>
              <a:rect l="l" t="t" r="r" b="b"/>
              <a:pathLst>
                <a:path w="6" h="1" extrusionOk="0">
                  <a:moveTo>
                    <a:pt x="6" y="0"/>
                  </a:moveTo>
                  <a:lnTo>
                    <a:pt x="6" y="0"/>
                  </a:lnTo>
                  <a:lnTo>
                    <a:pt x="0" y="1"/>
                  </a:lnTo>
                  <a:lnTo>
                    <a:pt x="4" y="1"/>
                  </a:lnTo>
                  <a:lnTo>
                    <a:pt x="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5" name="Google Shape;275;p13"/>
            <p:cNvSpPr/>
            <p:nvPr/>
          </p:nvSpPr>
          <p:spPr>
            <a:xfrm>
              <a:off x="7181850" y="2773363"/>
              <a:ext cx="468313" cy="15875"/>
            </a:xfrm>
            <a:custGeom>
              <a:avLst/>
              <a:gdLst/>
              <a:ahLst/>
              <a:cxnLst/>
              <a:rect l="l" t="t" r="r" b="b"/>
              <a:pathLst>
                <a:path w="244" h="7" extrusionOk="0">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6" name="Google Shape;276;p13"/>
            <p:cNvSpPr/>
            <p:nvPr/>
          </p:nvSpPr>
          <p:spPr>
            <a:xfrm>
              <a:off x="7407275" y="2787650"/>
              <a:ext cx="26988" cy="0"/>
            </a:xfrm>
            <a:custGeom>
              <a:avLst/>
              <a:gdLst/>
              <a:ahLst/>
              <a:cxnLst/>
              <a:rect l="l" t="t" r="r" b="b"/>
              <a:pathLst>
                <a:path w="14" h="120000" extrusionOk="0">
                  <a:moveTo>
                    <a:pt x="14" y="0"/>
                  </a:moveTo>
                  <a:lnTo>
                    <a:pt x="14" y="0"/>
                  </a:lnTo>
                  <a:lnTo>
                    <a:pt x="0" y="0"/>
                  </a:lnTo>
                  <a:cubicBezTo>
                    <a:pt x="8" y="0"/>
                    <a:pt x="11" y="0"/>
                    <a:pt x="1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7" name="Google Shape;277;p13"/>
            <p:cNvSpPr/>
            <p:nvPr/>
          </p:nvSpPr>
          <p:spPr>
            <a:xfrm>
              <a:off x="8123238" y="2794000"/>
              <a:ext cx="31750" cy="1587"/>
            </a:xfrm>
            <a:custGeom>
              <a:avLst/>
              <a:gdLst/>
              <a:ahLst/>
              <a:cxnLst/>
              <a:rect l="l" t="t" r="r" b="b"/>
              <a:pathLst>
                <a:path w="16" h="1" extrusionOk="0">
                  <a:moveTo>
                    <a:pt x="0" y="1"/>
                  </a:moveTo>
                  <a:lnTo>
                    <a:pt x="0" y="1"/>
                  </a:lnTo>
                  <a:lnTo>
                    <a:pt x="16"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8" name="Google Shape;278;p13"/>
            <p:cNvSpPr/>
            <p:nvPr/>
          </p:nvSpPr>
          <p:spPr>
            <a:xfrm>
              <a:off x="3070225" y="2794000"/>
              <a:ext cx="101600" cy="4762"/>
            </a:xfrm>
            <a:custGeom>
              <a:avLst/>
              <a:gdLst/>
              <a:ahLst/>
              <a:cxnLst/>
              <a:rect l="l" t="t" r="r" b="b"/>
              <a:pathLst>
                <a:path w="53" h="2" extrusionOk="0">
                  <a:moveTo>
                    <a:pt x="0" y="0"/>
                  </a:moveTo>
                  <a:lnTo>
                    <a:pt x="0" y="0"/>
                  </a:lnTo>
                  <a:cubicBezTo>
                    <a:pt x="2" y="1"/>
                    <a:pt x="53" y="2"/>
                    <a:pt x="52" y="0"/>
                  </a:cubicBez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79" name="Google Shape;279;p13"/>
            <p:cNvSpPr/>
            <p:nvPr/>
          </p:nvSpPr>
          <p:spPr>
            <a:xfrm>
              <a:off x="9963150" y="2778125"/>
              <a:ext cx="41275" cy="0"/>
            </a:xfrm>
            <a:custGeom>
              <a:avLst/>
              <a:gdLst/>
              <a:ahLst/>
              <a:cxnLst/>
              <a:rect l="l" t="t" r="r" b="b"/>
              <a:pathLst>
                <a:path w="21" h="120000" extrusionOk="0">
                  <a:moveTo>
                    <a:pt x="21" y="0"/>
                  </a:moveTo>
                  <a:lnTo>
                    <a:pt x="21" y="0"/>
                  </a:lnTo>
                  <a:lnTo>
                    <a:pt x="3" y="0"/>
                  </a:lnTo>
                  <a:lnTo>
                    <a:pt x="0" y="0"/>
                  </a:lnTo>
                  <a:cubicBezTo>
                    <a:pt x="4" y="0"/>
                    <a:pt x="15"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0" name="Google Shape;280;p13"/>
            <p:cNvSpPr/>
            <p:nvPr/>
          </p:nvSpPr>
          <p:spPr>
            <a:xfrm>
              <a:off x="7523163" y="2773363"/>
              <a:ext cx="30163" cy="3175"/>
            </a:xfrm>
            <a:custGeom>
              <a:avLst/>
              <a:gdLst/>
              <a:ahLst/>
              <a:cxnLst/>
              <a:rect l="l" t="t" r="r" b="b"/>
              <a:pathLst>
                <a:path w="16" h="1" extrusionOk="0">
                  <a:moveTo>
                    <a:pt x="16" y="0"/>
                  </a:moveTo>
                  <a:lnTo>
                    <a:pt x="16" y="0"/>
                  </a:lnTo>
                  <a:cubicBezTo>
                    <a:pt x="6" y="0"/>
                    <a:pt x="2" y="1"/>
                    <a:pt x="0" y="1"/>
                  </a:cubicBezTo>
                  <a:cubicBezTo>
                    <a:pt x="6" y="1"/>
                    <a:pt x="12" y="1"/>
                    <a:pt x="1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1" name="Google Shape;281;p13"/>
            <p:cNvSpPr/>
            <p:nvPr/>
          </p:nvSpPr>
          <p:spPr>
            <a:xfrm>
              <a:off x="10009188" y="2787650"/>
              <a:ext cx="115888" cy="3175"/>
            </a:xfrm>
            <a:custGeom>
              <a:avLst/>
              <a:gdLst/>
              <a:ahLst/>
              <a:cxnLst/>
              <a:rect l="l" t="t" r="r" b="b"/>
              <a:pathLst>
                <a:path w="60" h="2" extrusionOk="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2" name="Google Shape;282;p13"/>
            <p:cNvSpPr/>
            <p:nvPr/>
          </p:nvSpPr>
          <p:spPr>
            <a:xfrm>
              <a:off x="10125075" y="2789238"/>
              <a:ext cx="1588" cy="0"/>
            </a:xfrm>
            <a:custGeom>
              <a:avLst/>
              <a:gdLst/>
              <a:ahLst/>
              <a:cxnLst/>
              <a:rect l="l" t="t" r="r" b="b"/>
              <a:pathLst>
                <a:path w="1" h="120000" extrusionOk="0">
                  <a:moveTo>
                    <a:pt x="1" y="0"/>
                  </a:moveTo>
                  <a:lnTo>
                    <a:pt x="1" y="0"/>
                  </a:lnTo>
                  <a:lnTo>
                    <a:pt x="0" y="0"/>
                  </a:lnTo>
                  <a:lnTo>
                    <a:pt x="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3" name="Google Shape;283;p13"/>
            <p:cNvSpPr/>
            <p:nvPr/>
          </p:nvSpPr>
          <p:spPr>
            <a:xfrm>
              <a:off x="-4110038" y="2703513"/>
              <a:ext cx="16486189" cy="134937"/>
            </a:xfrm>
            <a:custGeom>
              <a:avLst/>
              <a:gdLst/>
              <a:ahLst/>
              <a:cxnLst/>
              <a:rect l="l" t="t" r="r" b="b"/>
              <a:pathLst>
                <a:path w="8594" h="60" extrusionOk="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4" name="Google Shape;284;p13"/>
            <p:cNvSpPr/>
            <p:nvPr/>
          </p:nvSpPr>
          <p:spPr>
            <a:xfrm>
              <a:off x="12117388" y="2779713"/>
              <a:ext cx="127000" cy="4762"/>
            </a:xfrm>
            <a:custGeom>
              <a:avLst/>
              <a:gdLst/>
              <a:ahLst/>
              <a:cxnLst/>
              <a:rect l="l" t="t" r="r" b="b"/>
              <a:pathLst>
                <a:path w="66" h="2" extrusionOk="0">
                  <a:moveTo>
                    <a:pt x="19" y="2"/>
                  </a:moveTo>
                  <a:lnTo>
                    <a:pt x="19" y="2"/>
                  </a:lnTo>
                  <a:cubicBezTo>
                    <a:pt x="33" y="2"/>
                    <a:pt x="66" y="2"/>
                    <a:pt x="60" y="0"/>
                  </a:cubicBezTo>
                  <a:cubicBezTo>
                    <a:pt x="60" y="2"/>
                    <a:pt x="0" y="0"/>
                    <a:pt x="19"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5" name="Google Shape;285;p13"/>
            <p:cNvSpPr/>
            <p:nvPr/>
          </p:nvSpPr>
          <p:spPr>
            <a:xfrm>
              <a:off x="12182475" y="2787650"/>
              <a:ext cx="79375" cy="1587"/>
            </a:xfrm>
            <a:custGeom>
              <a:avLst/>
              <a:gdLst/>
              <a:ahLst/>
              <a:cxnLst/>
              <a:rect l="l" t="t" r="r" b="b"/>
              <a:pathLst>
                <a:path w="41" h="1" extrusionOk="0">
                  <a:moveTo>
                    <a:pt x="25" y="1"/>
                  </a:moveTo>
                  <a:lnTo>
                    <a:pt x="25" y="1"/>
                  </a:lnTo>
                  <a:cubicBezTo>
                    <a:pt x="27" y="1"/>
                    <a:pt x="26" y="0"/>
                    <a:pt x="41" y="0"/>
                  </a:cubicBezTo>
                  <a:lnTo>
                    <a:pt x="0" y="0"/>
                  </a:lnTo>
                  <a:lnTo>
                    <a:pt x="2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6" name="Google Shape;286;p13"/>
            <p:cNvSpPr/>
            <p:nvPr/>
          </p:nvSpPr>
          <p:spPr>
            <a:xfrm>
              <a:off x="12307888" y="2809875"/>
              <a:ext cx="249238" cy="15875"/>
            </a:xfrm>
            <a:custGeom>
              <a:avLst/>
              <a:gdLst/>
              <a:ahLst/>
              <a:cxnLst/>
              <a:rect l="l" t="t" r="r" b="b"/>
              <a:pathLst>
                <a:path w="130" h="7" extrusionOk="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7" name="Google Shape;287;p13"/>
            <p:cNvSpPr/>
            <p:nvPr/>
          </p:nvSpPr>
          <p:spPr>
            <a:xfrm>
              <a:off x="12252325" y="2825750"/>
              <a:ext cx="73025" cy="1587"/>
            </a:xfrm>
            <a:custGeom>
              <a:avLst/>
              <a:gdLst/>
              <a:ahLst/>
              <a:cxnLst/>
              <a:rect l="l" t="t" r="r" b="b"/>
              <a:pathLst>
                <a:path w="38" h="1" extrusionOk="0">
                  <a:moveTo>
                    <a:pt x="4" y="1"/>
                  </a:moveTo>
                  <a:lnTo>
                    <a:pt x="4" y="1"/>
                  </a:lnTo>
                  <a:lnTo>
                    <a:pt x="38" y="0"/>
                  </a:lnTo>
                  <a:lnTo>
                    <a:pt x="34" y="0"/>
                  </a:lnTo>
                  <a:lnTo>
                    <a:pt x="0" y="1"/>
                  </a:lnTo>
                  <a:lnTo>
                    <a:pt x="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8" name="Google Shape;288;p13"/>
            <p:cNvSpPr/>
            <p:nvPr/>
          </p:nvSpPr>
          <p:spPr>
            <a:xfrm>
              <a:off x="10779125" y="2733675"/>
              <a:ext cx="66675" cy="4762"/>
            </a:xfrm>
            <a:custGeom>
              <a:avLst/>
              <a:gdLst/>
              <a:ahLst/>
              <a:cxnLst/>
              <a:rect l="l" t="t" r="r" b="b"/>
              <a:pathLst>
                <a:path w="35" h="2" extrusionOk="0">
                  <a:moveTo>
                    <a:pt x="35" y="2"/>
                  </a:moveTo>
                  <a:lnTo>
                    <a:pt x="35" y="2"/>
                  </a:lnTo>
                  <a:cubicBezTo>
                    <a:pt x="32" y="0"/>
                    <a:pt x="11" y="1"/>
                    <a:pt x="0" y="2"/>
                  </a:cubicBezTo>
                  <a:cubicBezTo>
                    <a:pt x="9" y="2"/>
                    <a:pt x="22" y="2"/>
                    <a:pt x="3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89" name="Google Shape;289;p13"/>
            <p:cNvSpPr/>
            <p:nvPr/>
          </p:nvSpPr>
          <p:spPr>
            <a:xfrm>
              <a:off x="-2471738" y="2738438"/>
              <a:ext cx="496888" cy="1587"/>
            </a:xfrm>
            <a:custGeom>
              <a:avLst/>
              <a:gdLst/>
              <a:ahLst/>
              <a:cxnLst/>
              <a:rect l="l" t="t" r="r" b="b"/>
              <a:pathLst>
                <a:path w="259" h="1" extrusionOk="0">
                  <a:moveTo>
                    <a:pt x="259" y="0"/>
                  </a:moveTo>
                  <a:lnTo>
                    <a:pt x="259" y="0"/>
                  </a:lnTo>
                  <a:lnTo>
                    <a:pt x="0" y="1"/>
                  </a:lnTo>
                  <a:lnTo>
                    <a:pt x="25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0" name="Google Shape;290;p13"/>
            <p:cNvSpPr/>
            <p:nvPr/>
          </p:nvSpPr>
          <p:spPr>
            <a:xfrm>
              <a:off x="9136063" y="2735263"/>
              <a:ext cx="387350" cy="14287"/>
            </a:xfrm>
            <a:custGeom>
              <a:avLst/>
              <a:gdLst/>
              <a:ahLst/>
              <a:cxnLst/>
              <a:rect l="l" t="t" r="r" b="b"/>
              <a:pathLst>
                <a:path w="202" h="6" extrusionOk="0">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1" name="Google Shape;291;p13"/>
            <p:cNvSpPr/>
            <p:nvPr/>
          </p:nvSpPr>
          <p:spPr>
            <a:xfrm>
              <a:off x="9139238" y="2725738"/>
              <a:ext cx="142875" cy="9525"/>
            </a:xfrm>
            <a:custGeom>
              <a:avLst/>
              <a:gdLst/>
              <a:ahLst/>
              <a:cxnLst/>
              <a:rect l="l" t="t" r="r" b="b"/>
              <a:pathLst>
                <a:path w="75" h="4" extrusionOk="0">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2" name="Google Shape;292;p13"/>
            <p:cNvSpPr/>
            <p:nvPr/>
          </p:nvSpPr>
          <p:spPr>
            <a:xfrm>
              <a:off x="9805988" y="2817813"/>
              <a:ext cx="39688" cy="3175"/>
            </a:xfrm>
            <a:custGeom>
              <a:avLst/>
              <a:gdLst/>
              <a:ahLst/>
              <a:cxnLst/>
              <a:rect l="l" t="t" r="r" b="b"/>
              <a:pathLst>
                <a:path w="21" h="1" extrusionOk="0">
                  <a:moveTo>
                    <a:pt x="21" y="0"/>
                  </a:moveTo>
                  <a:lnTo>
                    <a:pt x="21" y="0"/>
                  </a:lnTo>
                  <a:lnTo>
                    <a:pt x="0" y="1"/>
                  </a:lnTo>
                  <a:lnTo>
                    <a:pt x="17" y="1"/>
                  </a:lnTo>
                  <a:lnTo>
                    <a:pt x="2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3" name="Google Shape;293;p13"/>
            <p:cNvSpPr/>
            <p:nvPr/>
          </p:nvSpPr>
          <p:spPr>
            <a:xfrm>
              <a:off x="8580438" y="2725738"/>
              <a:ext cx="66675" cy="3175"/>
            </a:xfrm>
            <a:custGeom>
              <a:avLst/>
              <a:gdLst/>
              <a:ahLst/>
              <a:cxnLst/>
              <a:rect l="l" t="t" r="r" b="b"/>
              <a:pathLst>
                <a:path w="35" h="1" extrusionOk="0">
                  <a:moveTo>
                    <a:pt x="27" y="1"/>
                  </a:moveTo>
                  <a:lnTo>
                    <a:pt x="27" y="1"/>
                  </a:lnTo>
                  <a:lnTo>
                    <a:pt x="35" y="1"/>
                  </a:lnTo>
                  <a:lnTo>
                    <a:pt x="0" y="0"/>
                  </a:lnTo>
                  <a:lnTo>
                    <a:pt x="27"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4" name="Google Shape;294;p13"/>
            <p:cNvSpPr/>
            <p:nvPr/>
          </p:nvSpPr>
          <p:spPr>
            <a:xfrm>
              <a:off x="8647113" y="2725738"/>
              <a:ext cx="15875" cy="3175"/>
            </a:xfrm>
            <a:custGeom>
              <a:avLst/>
              <a:gdLst/>
              <a:ahLst/>
              <a:cxnLst/>
              <a:rect l="l" t="t" r="r" b="b"/>
              <a:pathLst>
                <a:path w="8" h="1" extrusionOk="0">
                  <a:moveTo>
                    <a:pt x="8" y="0"/>
                  </a:moveTo>
                  <a:lnTo>
                    <a:pt x="8" y="0"/>
                  </a:lnTo>
                  <a:lnTo>
                    <a:pt x="0" y="1"/>
                  </a:lnTo>
                  <a:lnTo>
                    <a:pt x="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5" name="Google Shape;295;p13"/>
            <p:cNvSpPr/>
            <p:nvPr/>
          </p:nvSpPr>
          <p:spPr>
            <a:xfrm>
              <a:off x="9794875" y="2830513"/>
              <a:ext cx="90488" cy="1587"/>
            </a:xfrm>
            <a:custGeom>
              <a:avLst/>
              <a:gdLst/>
              <a:ahLst/>
              <a:cxnLst/>
              <a:rect l="l" t="t" r="r" b="b"/>
              <a:pathLst>
                <a:path w="47" h="1" extrusionOk="0">
                  <a:moveTo>
                    <a:pt x="0" y="0"/>
                  </a:moveTo>
                  <a:lnTo>
                    <a:pt x="0" y="0"/>
                  </a:lnTo>
                  <a:lnTo>
                    <a:pt x="32" y="1"/>
                  </a:lnTo>
                  <a:lnTo>
                    <a:pt x="47"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6" name="Google Shape;296;p13"/>
            <p:cNvSpPr/>
            <p:nvPr/>
          </p:nvSpPr>
          <p:spPr>
            <a:xfrm>
              <a:off x="9232900" y="2795588"/>
              <a:ext cx="84138" cy="3175"/>
            </a:xfrm>
            <a:custGeom>
              <a:avLst/>
              <a:gdLst/>
              <a:ahLst/>
              <a:cxnLst/>
              <a:rect l="l" t="t" r="r" b="b"/>
              <a:pathLst>
                <a:path w="44" h="1" extrusionOk="0">
                  <a:moveTo>
                    <a:pt x="16" y="1"/>
                  </a:moveTo>
                  <a:lnTo>
                    <a:pt x="16" y="1"/>
                  </a:lnTo>
                  <a:lnTo>
                    <a:pt x="44" y="1"/>
                  </a:lnTo>
                  <a:cubicBezTo>
                    <a:pt x="39" y="1"/>
                    <a:pt x="0" y="0"/>
                    <a:pt x="16"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7" name="Google Shape;297;p13"/>
            <p:cNvSpPr/>
            <p:nvPr/>
          </p:nvSpPr>
          <p:spPr>
            <a:xfrm>
              <a:off x="8158163" y="2725738"/>
              <a:ext cx="71438" cy="3175"/>
            </a:xfrm>
            <a:custGeom>
              <a:avLst/>
              <a:gdLst/>
              <a:ahLst/>
              <a:cxnLst/>
              <a:rect l="l" t="t" r="r" b="b"/>
              <a:pathLst>
                <a:path w="37" h="1" extrusionOk="0">
                  <a:moveTo>
                    <a:pt x="34" y="0"/>
                  </a:moveTo>
                  <a:lnTo>
                    <a:pt x="34" y="0"/>
                  </a:lnTo>
                  <a:lnTo>
                    <a:pt x="0" y="1"/>
                  </a:lnTo>
                  <a:lnTo>
                    <a:pt x="3" y="1"/>
                  </a:lnTo>
                  <a:lnTo>
                    <a:pt x="37" y="0"/>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8" name="Google Shape;298;p13"/>
            <p:cNvSpPr/>
            <p:nvPr/>
          </p:nvSpPr>
          <p:spPr>
            <a:xfrm>
              <a:off x="8734425" y="2814638"/>
              <a:ext cx="144463" cy="3175"/>
            </a:xfrm>
            <a:custGeom>
              <a:avLst/>
              <a:gdLst/>
              <a:ahLst/>
              <a:cxnLst/>
              <a:rect l="l" t="t" r="r" b="b"/>
              <a:pathLst>
                <a:path w="76" h="2" extrusionOk="0">
                  <a:moveTo>
                    <a:pt x="56" y="0"/>
                  </a:moveTo>
                  <a:lnTo>
                    <a:pt x="56" y="0"/>
                  </a:lnTo>
                  <a:cubicBezTo>
                    <a:pt x="76" y="2"/>
                    <a:pt x="0" y="0"/>
                    <a:pt x="40" y="2"/>
                  </a:cubicBezTo>
                  <a:cubicBezTo>
                    <a:pt x="76" y="2"/>
                    <a:pt x="61" y="1"/>
                    <a:pt x="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99" name="Google Shape;299;p13"/>
            <p:cNvSpPr/>
            <p:nvPr/>
          </p:nvSpPr>
          <p:spPr>
            <a:xfrm>
              <a:off x="8023225" y="2782888"/>
              <a:ext cx="26988" cy="1587"/>
            </a:xfrm>
            <a:custGeom>
              <a:avLst/>
              <a:gdLst/>
              <a:ahLst/>
              <a:cxnLst/>
              <a:rect l="l" t="t" r="r" b="b"/>
              <a:pathLst>
                <a:path w="14" h="1" extrusionOk="0">
                  <a:moveTo>
                    <a:pt x="14" y="0"/>
                  </a:moveTo>
                  <a:lnTo>
                    <a:pt x="14" y="0"/>
                  </a:lnTo>
                  <a:cubicBezTo>
                    <a:pt x="9" y="0"/>
                    <a:pt x="5" y="0"/>
                    <a:pt x="0" y="1"/>
                  </a:cubicBezTo>
                  <a:lnTo>
                    <a:pt x="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0" name="Google Shape;300;p13"/>
            <p:cNvSpPr/>
            <p:nvPr/>
          </p:nvSpPr>
          <p:spPr>
            <a:xfrm>
              <a:off x="8050213" y="2782888"/>
              <a:ext cx="77788" cy="1587"/>
            </a:xfrm>
            <a:custGeom>
              <a:avLst/>
              <a:gdLst/>
              <a:ahLst/>
              <a:cxnLst/>
              <a:rect l="l" t="t" r="r" b="b"/>
              <a:pathLst>
                <a:path w="40" h="1" extrusionOk="0">
                  <a:moveTo>
                    <a:pt x="0" y="0"/>
                  </a:moveTo>
                  <a:lnTo>
                    <a:pt x="0" y="0"/>
                  </a:lnTo>
                  <a:cubicBezTo>
                    <a:pt x="15" y="0"/>
                    <a:pt x="30" y="1"/>
                    <a:pt x="40" y="1"/>
                  </a:cubicBezTo>
                  <a:cubicBezTo>
                    <a:pt x="21" y="0"/>
                    <a:pt x="15"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1" name="Google Shape;301;p13"/>
            <p:cNvSpPr/>
            <p:nvPr/>
          </p:nvSpPr>
          <p:spPr>
            <a:xfrm>
              <a:off x="7715250" y="2779713"/>
              <a:ext cx="90488" cy="7937"/>
            </a:xfrm>
            <a:custGeom>
              <a:avLst/>
              <a:gdLst/>
              <a:ahLst/>
              <a:cxnLst/>
              <a:rect l="l" t="t" r="r" b="b"/>
              <a:pathLst>
                <a:path w="47" h="3" extrusionOk="0">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2" name="Google Shape;302;p13"/>
            <p:cNvSpPr/>
            <p:nvPr/>
          </p:nvSpPr>
          <p:spPr>
            <a:xfrm>
              <a:off x="6508750" y="2713038"/>
              <a:ext cx="247650" cy="6350"/>
            </a:xfrm>
            <a:custGeom>
              <a:avLst/>
              <a:gdLst/>
              <a:ahLst/>
              <a:cxnLst/>
              <a:rect l="l" t="t" r="r" b="b"/>
              <a:pathLst>
                <a:path w="129" h="3" extrusionOk="0">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3" name="Google Shape;303;p13"/>
            <p:cNvSpPr/>
            <p:nvPr/>
          </p:nvSpPr>
          <p:spPr>
            <a:xfrm>
              <a:off x="6756400" y="2713038"/>
              <a:ext cx="33338" cy="0"/>
            </a:xfrm>
            <a:custGeom>
              <a:avLst/>
              <a:gdLst/>
              <a:ahLst/>
              <a:cxnLst/>
              <a:rect l="l" t="t" r="r" b="b"/>
              <a:pathLst>
                <a:path w="18" h="120000" extrusionOk="0">
                  <a:moveTo>
                    <a:pt x="0" y="0"/>
                  </a:moveTo>
                  <a:lnTo>
                    <a:pt x="0" y="0"/>
                  </a:lnTo>
                  <a:lnTo>
                    <a:pt x="18"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4" name="Google Shape;304;p13"/>
            <p:cNvSpPr/>
            <p:nvPr/>
          </p:nvSpPr>
          <p:spPr>
            <a:xfrm>
              <a:off x="8047038" y="2820988"/>
              <a:ext cx="58738" cy="4762"/>
            </a:xfrm>
            <a:custGeom>
              <a:avLst/>
              <a:gdLst/>
              <a:ahLst/>
              <a:cxnLst/>
              <a:rect l="l" t="t" r="r" b="b"/>
              <a:pathLst>
                <a:path w="31" h="2" extrusionOk="0">
                  <a:moveTo>
                    <a:pt x="31" y="0"/>
                  </a:moveTo>
                  <a:lnTo>
                    <a:pt x="31" y="0"/>
                  </a:lnTo>
                  <a:lnTo>
                    <a:pt x="0" y="2"/>
                  </a:lnTo>
                  <a:lnTo>
                    <a:pt x="11" y="2"/>
                  </a:lnTo>
                  <a:lnTo>
                    <a:pt x="3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5" name="Google Shape;305;p13"/>
            <p:cNvSpPr/>
            <p:nvPr/>
          </p:nvSpPr>
          <p:spPr>
            <a:xfrm>
              <a:off x="6348413" y="2711451"/>
              <a:ext cx="82550" cy="1587"/>
            </a:xfrm>
            <a:custGeom>
              <a:avLst/>
              <a:gdLst/>
              <a:ahLst/>
              <a:cxnLst/>
              <a:rect l="l" t="t" r="r" b="b"/>
              <a:pathLst>
                <a:path w="43" h="1" extrusionOk="0">
                  <a:moveTo>
                    <a:pt x="9" y="1"/>
                  </a:moveTo>
                  <a:lnTo>
                    <a:pt x="9" y="1"/>
                  </a:lnTo>
                  <a:cubicBezTo>
                    <a:pt x="18" y="1"/>
                    <a:pt x="33" y="1"/>
                    <a:pt x="41" y="1"/>
                  </a:cubicBezTo>
                  <a:cubicBezTo>
                    <a:pt x="43" y="0"/>
                    <a:pt x="0" y="1"/>
                    <a:pt x="9"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6" name="Google Shape;306;p13"/>
            <p:cNvSpPr/>
            <p:nvPr/>
          </p:nvSpPr>
          <p:spPr>
            <a:xfrm>
              <a:off x="6734175" y="2771775"/>
              <a:ext cx="96838" cy="6350"/>
            </a:xfrm>
            <a:custGeom>
              <a:avLst/>
              <a:gdLst/>
              <a:ahLst/>
              <a:cxnLst/>
              <a:rect l="l" t="t" r="r" b="b"/>
              <a:pathLst>
                <a:path w="50" h="3" extrusionOk="0">
                  <a:moveTo>
                    <a:pt x="0" y="2"/>
                  </a:moveTo>
                  <a:lnTo>
                    <a:pt x="0" y="2"/>
                  </a:lnTo>
                  <a:cubicBezTo>
                    <a:pt x="6" y="3"/>
                    <a:pt x="37" y="2"/>
                    <a:pt x="50" y="3"/>
                  </a:cubicBezTo>
                  <a:cubicBezTo>
                    <a:pt x="32" y="2"/>
                    <a:pt x="17"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7" name="Google Shape;307;p13"/>
            <p:cNvSpPr/>
            <p:nvPr/>
          </p:nvSpPr>
          <p:spPr>
            <a:xfrm>
              <a:off x="6091238" y="2722563"/>
              <a:ext cx="95250" cy="7937"/>
            </a:xfrm>
            <a:custGeom>
              <a:avLst/>
              <a:gdLst/>
              <a:ahLst/>
              <a:cxnLst/>
              <a:rect l="l" t="t" r="r" b="b"/>
              <a:pathLst>
                <a:path w="49" h="4" extrusionOk="0">
                  <a:moveTo>
                    <a:pt x="0" y="1"/>
                  </a:moveTo>
                  <a:lnTo>
                    <a:pt x="0" y="1"/>
                  </a:lnTo>
                  <a:cubicBezTo>
                    <a:pt x="10" y="2"/>
                    <a:pt x="24" y="2"/>
                    <a:pt x="18" y="4"/>
                  </a:cubicBezTo>
                  <a:cubicBezTo>
                    <a:pt x="31" y="3"/>
                    <a:pt x="4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8" name="Google Shape;308;p13"/>
            <p:cNvSpPr/>
            <p:nvPr/>
          </p:nvSpPr>
          <p:spPr>
            <a:xfrm>
              <a:off x="6559550" y="2773363"/>
              <a:ext cx="80963" cy="3175"/>
            </a:xfrm>
            <a:custGeom>
              <a:avLst/>
              <a:gdLst/>
              <a:ahLst/>
              <a:cxnLst/>
              <a:rect l="l" t="t" r="r" b="b"/>
              <a:pathLst>
                <a:path w="42" h="1" extrusionOk="0">
                  <a:moveTo>
                    <a:pt x="0" y="1"/>
                  </a:moveTo>
                  <a:lnTo>
                    <a:pt x="0" y="1"/>
                  </a:lnTo>
                  <a:lnTo>
                    <a:pt x="8" y="1"/>
                  </a:lnTo>
                  <a:lnTo>
                    <a:pt x="42"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09" name="Google Shape;309;p13"/>
            <p:cNvSpPr/>
            <p:nvPr/>
          </p:nvSpPr>
          <p:spPr>
            <a:xfrm>
              <a:off x="6640513" y="2806700"/>
              <a:ext cx="227013" cy="15875"/>
            </a:xfrm>
            <a:custGeom>
              <a:avLst/>
              <a:gdLst/>
              <a:ahLst/>
              <a:cxnLst/>
              <a:rect l="l" t="t" r="r" b="b"/>
              <a:pathLst>
                <a:path w="118" h="7" extrusionOk="0">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0" name="Google Shape;310;p13"/>
            <p:cNvSpPr/>
            <p:nvPr/>
          </p:nvSpPr>
          <p:spPr>
            <a:xfrm>
              <a:off x="6661150" y="2814638"/>
              <a:ext cx="34925" cy="1587"/>
            </a:xfrm>
            <a:custGeom>
              <a:avLst/>
              <a:gdLst/>
              <a:ahLst/>
              <a:cxnLst/>
              <a:rect l="l" t="t" r="r" b="b"/>
              <a:pathLst>
                <a:path w="18" h="1" extrusionOk="0">
                  <a:moveTo>
                    <a:pt x="18" y="1"/>
                  </a:moveTo>
                  <a:lnTo>
                    <a:pt x="18" y="1"/>
                  </a:lnTo>
                  <a:lnTo>
                    <a:pt x="0" y="0"/>
                  </a:lnTo>
                  <a:lnTo>
                    <a:pt x="18"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1" name="Google Shape;311;p13"/>
            <p:cNvSpPr/>
            <p:nvPr/>
          </p:nvSpPr>
          <p:spPr>
            <a:xfrm>
              <a:off x="5661025" y="2789238"/>
              <a:ext cx="23813" cy="1587"/>
            </a:xfrm>
            <a:custGeom>
              <a:avLst/>
              <a:gdLst/>
              <a:ahLst/>
              <a:cxnLst/>
              <a:rect l="l" t="t" r="r" b="b"/>
              <a:pathLst>
                <a:path w="13" h="1" extrusionOk="0">
                  <a:moveTo>
                    <a:pt x="0" y="1"/>
                  </a:moveTo>
                  <a:lnTo>
                    <a:pt x="0" y="1"/>
                  </a:lnTo>
                  <a:lnTo>
                    <a:pt x="13" y="0"/>
                  </a:lnTo>
                  <a:lnTo>
                    <a:pt x="0"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2" name="Google Shape;312;p13"/>
            <p:cNvSpPr/>
            <p:nvPr/>
          </p:nvSpPr>
          <p:spPr>
            <a:xfrm>
              <a:off x="6162675" y="2814638"/>
              <a:ext cx="258763" cy="7937"/>
            </a:xfrm>
            <a:custGeom>
              <a:avLst/>
              <a:gdLst/>
              <a:ahLst/>
              <a:cxnLst/>
              <a:rect l="l" t="t" r="r" b="b"/>
              <a:pathLst>
                <a:path w="135" h="4" extrusionOk="0">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3" name="Google Shape;313;p13"/>
            <p:cNvSpPr/>
            <p:nvPr/>
          </p:nvSpPr>
          <p:spPr>
            <a:xfrm>
              <a:off x="5019675" y="2713038"/>
              <a:ext cx="73025" cy="4762"/>
            </a:xfrm>
            <a:custGeom>
              <a:avLst/>
              <a:gdLst/>
              <a:ahLst/>
              <a:cxnLst/>
              <a:rect l="l" t="t" r="r" b="b"/>
              <a:pathLst>
                <a:path w="38" h="2" extrusionOk="0">
                  <a:moveTo>
                    <a:pt x="13" y="1"/>
                  </a:moveTo>
                  <a:lnTo>
                    <a:pt x="13" y="1"/>
                  </a:lnTo>
                  <a:lnTo>
                    <a:pt x="38" y="0"/>
                  </a:lnTo>
                  <a:lnTo>
                    <a:pt x="7" y="0"/>
                  </a:lnTo>
                  <a:cubicBezTo>
                    <a:pt x="16" y="0"/>
                    <a:pt x="0" y="2"/>
                    <a:pt x="1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4" name="Google Shape;314;p13"/>
            <p:cNvSpPr/>
            <p:nvPr/>
          </p:nvSpPr>
          <p:spPr>
            <a:xfrm>
              <a:off x="5021263" y="2713038"/>
              <a:ext cx="11113" cy="0"/>
            </a:xfrm>
            <a:custGeom>
              <a:avLst/>
              <a:gdLst/>
              <a:ahLst/>
              <a:cxnLst/>
              <a:rect l="l" t="t" r="r" b="b"/>
              <a:pathLst>
                <a:path w="6" h="120000" extrusionOk="0">
                  <a:moveTo>
                    <a:pt x="0" y="0"/>
                  </a:moveTo>
                  <a:lnTo>
                    <a:pt x="0" y="0"/>
                  </a:lnTo>
                  <a:lnTo>
                    <a:pt x="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5" name="Google Shape;315;p13"/>
            <p:cNvSpPr/>
            <p:nvPr/>
          </p:nvSpPr>
          <p:spPr>
            <a:xfrm>
              <a:off x="5864225" y="2784475"/>
              <a:ext cx="101600" cy="4762"/>
            </a:xfrm>
            <a:custGeom>
              <a:avLst/>
              <a:gdLst/>
              <a:ahLst/>
              <a:cxnLst/>
              <a:rect l="l" t="t" r="r" b="b"/>
              <a:pathLst>
                <a:path w="53" h="2" extrusionOk="0">
                  <a:moveTo>
                    <a:pt x="3" y="2"/>
                  </a:moveTo>
                  <a:lnTo>
                    <a:pt x="3" y="2"/>
                  </a:lnTo>
                  <a:cubicBezTo>
                    <a:pt x="21" y="2"/>
                    <a:pt x="36" y="2"/>
                    <a:pt x="53" y="1"/>
                  </a:cubicBezTo>
                  <a:cubicBezTo>
                    <a:pt x="46" y="1"/>
                    <a:pt x="0" y="0"/>
                    <a:pt x="3"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6" name="Google Shape;316;p13"/>
            <p:cNvSpPr/>
            <p:nvPr/>
          </p:nvSpPr>
          <p:spPr>
            <a:xfrm>
              <a:off x="4703763" y="2722563"/>
              <a:ext cx="84138" cy="1587"/>
            </a:xfrm>
            <a:custGeom>
              <a:avLst/>
              <a:gdLst/>
              <a:ahLst/>
              <a:cxnLst/>
              <a:rect l="l" t="t" r="r" b="b"/>
              <a:pathLst>
                <a:path w="44" h="1" extrusionOk="0">
                  <a:moveTo>
                    <a:pt x="3" y="1"/>
                  </a:moveTo>
                  <a:lnTo>
                    <a:pt x="3" y="1"/>
                  </a:lnTo>
                  <a:lnTo>
                    <a:pt x="44" y="0"/>
                  </a:lnTo>
                  <a:lnTo>
                    <a:pt x="0" y="0"/>
                  </a:lnTo>
                  <a:lnTo>
                    <a:pt x="3"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7" name="Google Shape;317;p13"/>
            <p:cNvSpPr/>
            <p:nvPr/>
          </p:nvSpPr>
          <p:spPr>
            <a:xfrm>
              <a:off x="4264025" y="2713038"/>
              <a:ext cx="77788" cy="4762"/>
            </a:xfrm>
            <a:custGeom>
              <a:avLst/>
              <a:gdLst/>
              <a:ahLst/>
              <a:cxnLst/>
              <a:rect l="l" t="t" r="r" b="b"/>
              <a:pathLst>
                <a:path w="41" h="2" extrusionOk="0">
                  <a:moveTo>
                    <a:pt x="41" y="1"/>
                  </a:moveTo>
                  <a:lnTo>
                    <a:pt x="41" y="1"/>
                  </a:lnTo>
                  <a:lnTo>
                    <a:pt x="34" y="0"/>
                  </a:lnTo>
                  <a:lnTo>
                    <a:pt x="0" y="1"/>
                  </a:lnTo>
                  <a:lnTo>
                    <a:pt x="7" y="2"/>
                  </a:lnTo>
                  <a:lnTo>
                    <a:pt x="4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8" name="Google Shape;318;p13"/>
            <p:cNvSpPr/>
            <p:nvPr/>
          </p:nvSpPr>
          <p:spPr>
            <a:xfrm>
              <a:off x="4800600" y="2822575"/>
              <a:ext cx="117475" cy="7937"/>
            </a:xfrm>
            <a:custGeom>
              <a:avLst/>
              <a:gdLst/>
              <a:ahLst/>
              <a:cxnLst/>
              <a:rect l="l" t="t" r="r" b="b"/>
              <a:pathLst>
                <a:path w="61" h="3" extrusionOk="0">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19" name="Google Shape;319;p13"/>
            <p:cNvSpPr/>
            <p:nvPr/>
          </p:nvSpPr>
          <p:spPr>
            <a:xfrm>
              <a:off x="187325" y="2714625"/>
              <a:ext cx="1925638" cy="31750"/>
            </a:xfrm>
            <a:custGeom>
              <a:avLst/>
              <a:gdLst/>
              <a:ahLst/>
              <a:cxnLst/>
              <a:rect l="l" t="t" r="r" b="b"/>
              <a:pathLst>
                <a:path w="1004" h="14" extrusionOk="0">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0" name="Google Shape;320;p13"/>
            <p:cNvSpPr/>
            <p:nvPr/>
          </p:nvSpPr>
          <p:spPr>
            <a:xfrm>
              <a:off x="1947862" y="2735263"/>
              <a:ext cx="47625" cy="0"/>
            </a:xfrm>
            <a:custGeom>
              <a:avLst/>
              <a:gdLst/>
              <a:ahLst/>
              <a:cxnLst/>
              <a:rect l="l" t="t" r="r" b="b"/>
              <a:pathLst>
                <a:path w="25" h="120000" extrusionOk="0">
                  <a:moveTo>
                    <a:pt x="0" y="0"/>
                  </a:moveTo>
                  <a:lnTo>
                    <a:pt x="0" y="0"/>
                  </a:lnTo>
                  <a:lnTo>
                    <a:pt x="2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1" name="Google Shape;321;p13"/>
            <p:cNvSpPr/>
            <p:nvPr/>
          </p:nvSpPr>
          <p:spPr>
            <a:xfrm>
              <a:off x="112712" y="2724150"/>
              <a:ext cx="74613" cy="0"/>
            </a:xfrm>
            <a:custGeom>
              <a:avLst/>
              <a:gdLst/>
              <a:ahLst/>
              <a:cxnLst/>
              <a:rect l="l" t="t" r="r" b="b"/>
              <a:pathLst>
                <a:path w="39" h="120000" extrusionOk="0">
                  <a:moveTo>
                    <a:pt x="0" y="0"/>
                  </a:moveTo>
                  <a:lnTo>
                    <a:pt x="0" y="0"/>
                  </a:lnTo>
                  <a:lnTo>
                    <a:pt x="39" y="0"/>
                  </a:lnTo>
                  <a:cubicBezTo>
                    <a:pt x="27" y="0"/>
                    <a:pt x="14"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2" name="Google Shape;322;p13"/>
            <p:cNvSpPr/>
            <p:nvPr/>
          </p:nvSpPr>
          <p:spPr>
            <a:xfrm>
              <a:off x="2187575" y="2717800"/>
              <a:ext cx="176213" cy="6350"/>
            </a:xfrm>
            <a:custGeom>
              <a:avLst/>
              <a:gdLst/>
              <a:ahLst/>
              <a:cxnLst/>
              <a:rect l="l" t="t" r="r" b="b"/>
              <a:pathLst>
                <a:path w="92" h="3" extrusionOk="0">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3" name="Google Shape;323;p13"/>
            <p:cNvSpPr/>
            <p:nvPr/>
          </p:nvSpPr>
          <p:spPr>
            <a:xfrm>
              <a:off x="2112962" y="2714625"/>
              <a:ext cx="90488" cy="4762"/>
            </a:xfrm>
            <a:custGeom>
              <a:avLst/>
              <a:gdLst/>
              <a:ahLst/>
              <a:cxnLst/>
              <a:rect l="l" t="t" r="r" b="b"/>
              <a:pathLst>
                <a:path w="47" h="2" extrusionOk="0">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4" name="Google Shape;324;p13"/>
            <p:cNvSpPr/>
            <p:nvPr/>
          </p:nvSpPr>
          <p:spPr>
            <a:xfrm>
              <a:off x="2101850" y="2811463"/>
              <a:ext cx="71438" cy="3175"/>
            </a:xfrm>
            <a:custGeom>
              <a:avLst/>
              <a:gdLst/>
              <a:ahLst/>
              <a:cxnLst/>
              <a:rect l="l" t="t" r="r" b="b"/>
              <a:pathLst>
                <a:path w="37" h="1" extrusionOk="0">
                  <a:moveTo>
                    <a:pt x="37" y="0"/>
                  </a:moveTo>
                  <a:lnTo>
                    <a:pt x="37" y="0"/>
                  </a:lnTo>
                  <a:lnTo>
                    <a:pt x="22" y="1"/>
                  </a:lnTo>
                  <a:lnTo>
                    <a:pt x="0" y="1"/>
                  </a:lnTo>
                  <a:lnTo>
                    <a:pt x="3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5" name="Google Shape;325;p13"/>
            <p:cNvSpPr/>
            <p:nvPr/>
          </p:nvSpPr>
          <p:spPr>
            <a:xfrm>
              <a:off x="1724025" y="2805113"/>
              <a:ext cx="120650" cy="4762"/>
            </a:xfrm>
            <a:custGeom>
              <a:avLst/>
              <a:gdLst/>
              <a:ahLst/>
              <a:cxnLst/>
              <a:rect l="l" t="t" r="r" b="b"/>
              <a:pathLst>
                <a:path w="63" h="2" extrusionOk="0">
                  <a:moveTo>
                    <a:pt x="0" y="0"/>
                  </a:moveTo>
                  <a:lnTo>
                    <a:pt x="0" y="0"/>
                  </a:lnTo>
                  <a:cubicBezTo>
                    <a:pt x="18" y="2"/>
                    <a:pt x="52" y="1"/>
                    <a:pt x="63" y="0"/>
                  </a:cubicBezTo>
                  <a:cubicBezTo>
                    <a:pt x="24" y="0"/>
                    <a:pt x="41"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6" name="Google Shape;326;p13"/>
            <p:cNvSpPr/>
            <p:nvPr/>
          </p:nvSpPr>
          <p:spPr>
            <a:xfrm>
              <a:off x="1744662" y="2833688"/>
              <a:ext cx="73025" cy="3175"/>
            </a:xfrm>
            <a:custGeom>
              <a:avLst/>
              <a:gdLst/>
              <a:ahLst/>
              <a:cxnLst/>
              <a:rect l="l" t="t" r="r" b="b"/>
              <a:pathLst>
                <a:path w="38" h="1" extrusionOk="0">
                  <a:moveTo>
                    <a:pt x="38" y="0"/>
                  </a:moveTo>
                  <a:lnTo>
                    <a:pt x="38" y="0"/>
                  </a:lnTo>
                  <a:lnTo>
                    <a:pt x="0" y="1"/>
                  </a:lnTo>
                  <a:lnTo>
                    <a:pt x="3" y="1"/>
                  </a:lnTo>
                  <a:lnTo>
                    <a:pt x="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7" name="Google Shape;327;p13"/>
            <p:cNvSpPr/>
            <p:nvPr/>
          </p:nvSpPr>
          <p:spPr>
            <a:xfrm>
              <a:off x="-474663" y="2741613"/>
              <a:ext cx="34925" cy="0"/>
            </a:xfrm>
            <a:custGeom>
              <a:avLst/>
              <a:gdLst/>
              <a:ahLst/>
              <a:cxnLst/>
              <a:rect l="l" t="t" r="r" b="b"/>
              <a:pathLst>
                <a:path w="18" h="120000" extrusionOk="0">
                  <a:moveTo>
                    <a:pt x="18" y="0"/>
                  </a:moveTo>
                  <a:lnTo>
                    <a:pt x="18" y="0"/>
                  </a:lnTo>
                  <a:lnTo>
                    <a:pt x="0" y="0"/>
                  </a:lnTo>
                  <a:lnTo>
                    <a:pt x="1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8" name="Google Shape;328;p13"/>
            <p:cNvSpPr/>
            <p:nvPr/>
          </p:nvSpPr>
          <p:spPr>
            <a:xfrm>
              <a:off x="-947738" y="2725738"/>
              <a:ext cx="1239838" cy="19050"/>
            </a:xfrm>
            <a:custGeom>
              <a:avLst/>
              <a:gdLst/>
              <a:ahLst/>
              <a:cxnLst/>
              <a:rect l="l" t="t" r="r" b="b"/>
              <a:pathLst>
                <a:path w="647" h="8" extrusionOk="0">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29" name="Google Shape;329;p13"/>
            <p:cNvSpPr/>
            <p:nvPr/>
          </p:nvSpPr>
          <p:spPr>
            <a:xfrm>
              <a:off x="-1944688" y="2741613"/>
              <a:ext cx="4763" cy="0"/>
            </a:xfrm>
            <a:custGeom>
              <a:avLst/>
              <a:gdLst/>
              <a:ahLst/>
              <a:cxnLst/>
              <a:rect l="l" t="t" r="r" b="b"/>
              <a:pathLst>
                <a:path w="2" h="120000" extrusionOk="0">
                  <a:moveTo>
                    <a:pt x="1" y="0"/>
                  </a:moveTo>
                  <a:lnTo>
                    <a:pt x="1" y="0"/>
                  </a:lnTo>
                  <a:lnTo>
                    <a:pt x="2" y="0"/>
                  </a:lnTo>
                  <a:cubicBezTo>
                    <a:pt x="0" y="0"/>
                    <a:pt x="0"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0" name="Google Shape;330;p13"/>
            <p:cNvSpPr/>
            <p:nvPr/>
          </p:nvSpPr>
          <p:spPr>
            <a:xfrm>
              <a:off x="-1939925" y="2735263"/>
              <a:ext cx="173038" cy="6350"/>
            </a:xfrm>
            <a:custGeom>
              <a:avLst/>
              <a:gdLst/>
              <a:ahLst/>
              <a:cxnLst/>
              <a:rect l="l" t="t" r="r" b="b"/>
              <a:pathLst>
                <a:path w="90" h="3" extrusionOk="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1" name="Google Shape;331;p13"/>
            <p:cNvSpPr/>
            <p:nvPr/>
          </p:nvSpPr>
          <p:spPr>
            <a:xfrm>
              <a:off x="-1773238" y="2733675"/>
              <a:ext cx="123825" cy="12700"/>
            </a:xfrm>
            <a:custGeom>
              <a:avLst/>
              <a:gdLst/>
              <a:ahLst/>
              <a:cxnLst/>
              <a:rect l="l" t="t" r="r" b="b"/>
              <a:pathLst>
                <a:path w="65" h="6" extrusionOk="0">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2" name="Google Shape;332;p13"/>
            <p:cNvSpPr/>
            <p:nvPr/>
          </p:nvSpPr>
          <p:spPr>
            <a:xfrm>
              <a:off x="-1057275" y="2735263"/>
              <a:ext cx="57150" cy="3175"/>
            </a:xfrm>
            <a:custGeom>
              <a:avLst/>
              <a:gdLst/>
              <a:ahLst/>
              <a:cxnLst/>
              <a:rect l="l" t="t" r="r" b="b"/>
              <a:pathLst>
                <a:path w="30" h="1" extrusionOk="0">
                  <a:moveTo>
                    <a:pt x="12" y="0"/>
                  </a:moveTo>
                  <a:lnTo>
                    <a:pt x="12" y="0"/>
                  </a:lnTo>
                  <a:lnTo>
                    <a:pt x="0" y="1"/>
                  </a:lnTo>
                  <a:lnTo>
                    <a:pt x="30" y="1"/>
                  </a:lnTo>
                  <a:lnTo>
                    <a:pt x="1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3" name="Google Shape;333;p13"/>
            <p:cNvSpPr/>
            <p:nvPr/>
          </p:nvSpPr>
          <p:spPr>
            <a:xfrm>
              <a:off x="-1116013" y="2738438"/>
              <a:ext cx="58738" cy="3175"/>
            </a:xfrm>
            <a:custGeom>
              <a:avLst/>
              <a:gdLst/>
              <a:ahLst/>
              <a:cxnLst/>
              <a:rect l="l" t="t" r="r" b="b"/>
              <a:pathLst>
                <a:path w="30" h="2" extrusionOk="0">
                  <a:moveTo>
                    <a:pt x="30" y="0"/>
                  </a:moveTo>
                  <a:lnTo>
                    <a:pt x="30" y="0"/>
                  </a:lnTo>
                  <a:lnTo>
                    <a:pt x="0" y="0"/>
                  </a:lnTo>
                  <a:cubicBezTo>
                    <a:pt x="2" y="0"/>
                    <a:pt x="4" y="1"/>
                    <a:pt x="9" y="2"/>
                  </a:cubicBez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4" name="Google Shape;334;p13"/>
            <p:cNvSpPr/>
            <p:nvPr/>
          </p:nvSpPr>
          <p:spPr>
            <a:xfrm>
              <a:off x="-1349375" y="2735263"/>
              <a:ext cx="84138" cy="0"/>
            </a:xfrm>
            <a:custGeom>
              <a:avLst/>
              <a:gdLst/>
              <a:ahLst/>
              <a:cxnLst/>
              <a:rect l="l" t="t" r="r" b="b"/>
              <a:pathLst>
                <a:path w="44" h="120000" extrusionOk="0">
                  <a:moveTo>
                    <a:pt x="44" y="0"/>
                  </a:moveTo>
                  <a:lnTo>
                    <a:pt x="44" y="0"/>
                  </a:lnTo>
                  <a:lnTo>
                    <a:pt x="0" y="0"/>
                  </a:lnTo>
                  <a:lnTo>
                    <a:pt x="4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5" name="Google Shape;335;p13"/>
            <p:cNvSpPr/>
            <p:nvPr/>
          </p:nvSpPr>
          <p:spPr>
            <a:xfrm>
              <a:off x="-1265238" y="2735263"/>
              <a:ext cx="65088" cy="3175"/>
            </a:xfrm>
            <a:custGeom>
              <a:avLst/>
              <a:gdLst/>
              <a:ahLst/>
              <a:cxnLst/>
              <a:rect l="l" t="t" r="r" b="b"/>
              <a:pathLst>
                <a:path w="34" h="1" extrusionOk="0">
                  <a:moveTo>
                    <a:pt x="34" y="1"/>
                  </a:moveTo>
                  <a:lnTo>
                    <a:pt x="34" y="1"/>
                  </a:lnTo>
                  <a:lnTo>
                    <a:pt x="33" y="0"/>
                  </a:lnTo>
                  <a:lnTo>
                    <a:pt x="0" y="0"/>
                  </a:lnTo>
                  <a:lnTo>
                    <a:pt x="34"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6" name="Google Shape;336;p13"/>
            <p:cNvSpPr/>
            <p:nvPr/>
          </p:nvSpPr>
          <p:spPr>
            <a:xfrm>
              <a:off x="-1219200" y="2728913"/>
              <a:ext cx="103188" cy="9525"/>
            </a:xfrm>
            <a:custGeom>
              <a:avLst/>
              <a:gdLst/>
              <a:ahLst/>
              <a:cxnLst/>
              <a:rect l="l" t="t" r="r" b="b"/>
              <a:pathLst>
                <a:path w="54" h="4" extrusionOk="0">
                  <a:moveTo>
                    <a:pt x="54" y="4"/>
                  </a:moveTo>
                  <a:lnTo>
                    <a:pt x="54" y="4"/>
                  </a:lnTo>
                  <a:cubicBezTo>
                    <a:pt x="49" y="2"/>
                    <a:pt x="43" y="0"/>
                    <a:pt x="0" y="1"/>
                  </a:cubicBezTo>
                  <a:lnTo>
                    <a:pt x="9" y="3"/>
                  </a:lnTo>
                  <a:lnTo>
                    <a:pt x="54"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7" name="Google Shape;337;p13"/>
            <p:cNvSpPr/>
            <p:nvPr/>
          </p:nvSpPr>
          <p:spPr>
            <a:xfrm>
              <a:off x="1225550" y="2830513"/>
              <a:ext cx="73025" cy="3175"/>
            </a:xfrm>
            <a:custGeom>
              <a:avLst/>
              <a:gdLst/>
              <a:ahLst/>
              <a:cxnLst/>
              <a:rect l="l" t="t" r="r" b="b"/>
              <a:pathLst>
                <a:path w="38" h="2" extrusionOk="0">
                  <a:moveTo>
                    <a:pt x="34" y="0"/>
                  </a:moveTo>
                  <a:lnTo>
                    <a:pt x="34" y="0"/>
                  </a:lnTo>
                  <a:lnTo>
                    <a:pt x="0" y="1"/>
                  </a:lnTo>
                  <a:lnTo>
                    <a:pt x="4" y="2"/>
                  </a:lnTo>
                  <a:lnTo>
                    <a:pt x="38" y="1"/>
                  </a:lnTo>
                  <a:lnTo>
                    <a:pt x="3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8" name="Google Shape;338;p13"/>
            <p:cNvSpPr/>
            <p:nvPr/>
          </p:nvSpPr>
          <p:spPr>
            <a:xfrm>
              <a:off x="874712" y="2827338"/>
              <a:ext cx="39688" cy="3175"/>
            </a:xfrm>
            <a:custGeom>
              <a:avLst/>
              <a:gdLst/>
              <a:ahLst/>
              <a:cxnLst/>
              <a:rect l="l" t="t" r="r" b="b"/>
              <a:pathLst>
                <a:path w="21" h="1" extrusionOk="0">
                  <a:moveTo>
                    <a:pt x="21" y="0"/>
                  </a:moveTo>
                  <a:lnTo>
                    <a:pt x="21" y="0"/>
                  </a:lnTo>
                  <a:lnTo>
                    <a:pt x="0" y="1"/>
                  </a:lnTo>
                  <a:cubicBezTo>
                    <a:pt x="9" y="1"/>
                    <a:pt x="16" y="1"/>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39" name="Google Shape;339;p13"/>
            <p:cNvSpPr/>
            <p:nvPr/>
          </p:nvSpPr>
          <p:spPr>
            <a:xfrm>
              <a:off x="417512" y="2827338"/>
              <a:ext cx="457200" cy="31750"/>
            </a:xfrm>
            <a:custGeom>
              <a:avLst/>
              <a:gdLst/>
              <a:ahLst/>
              <a:cxnLst/>
              <a:rect l="l" t="t" r="r" b="b"/>
              <a:pathLst>
                <a:path w="238" h="14" extrusionOk="0">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0" name="Google Shape;340;p13"/>
            <p:cNvSpPr/>
            <p:nvPr/>
          </p:nvSpPr>
          <p:spPr>
            <a:xfrm>
              <a:off x="755650" y="2859087"/>
              <a:ext cx="68263" cy="4762"/>
            </a:xfrm>
            <a:custGeom>
              <a:avLst/>
              <a:gdLst/>
              <a:ahLst/>
              <a:cxnLst/>
              <a:rect l="l" t="t" r="r" b="b"/>
              <a:pathLst>
                <a:path w="36" h="2" extrusionOk="0">
                  <a:moveTo>
                    <a:pt x="0" y="1"/>
                  </a:moveTo>
                  <a:lnTo>
                    <a:pt x="0" y="1"/>
                  </a:lnTo>
                  <a:cubicBezTo>
                    <a:pt x="19" y="2"/>
                    <a:pt x="24" y="1"/>
                    <a:pt x="36" y="1"/>
                  </a:cubicBezTo>
                  <a:cubicBezTo>
                    <a:pt x="33" y="0"/>
                    <a:pt x="15" y="1"/>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1" name="Google Shape;341;p13"/>
            <p:cNvSpPr/>
            <p:nvPr/>
          </p:nvSpPr>
          <p:spPr>
            <a:xfrm>
              <a:off x="-133350" y="2798763"/>
              <a:ext cx="111125" cy="4762"/>
            </a:xfrm>
            <a:custGeom>
              <a:avLst/>
              <a:gdLst/>
              <a:ahLst/>
              <a:cxnLst/>
              <a:rect l="l" t="t" r="r" b="b"/>
              <a:pathLst>
                <a:path w="58" h="2" extrusionOk="0">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2" name="Google Shape;342;p13"/>
            <p:cNvSpPr/>
            <p:nvPr/>
          </p:nvSpPr>
          <p:spPr>
            <a:xfrm>
              <a:off x="-22225" y="2800350"/>
              <a:ext cx="44450" cy="3175"/>
            </a:xfrm>
            <a:custGeom>
              <a:avLst/>
              <a:gdLst/>
              <a:ahLst/>
              <a:cxnLst/>
              <a:rect l="l" t="t" r="r" b="b"/>
              <a:pathLst>
                <a:path w="23" h="1" extrusionOk="0">
                  <a:moveTo>
                    <a:pt x="23" y="0"/>
                  </a:moveTo>
                  <a:lnTo>
                    <a:pt x="23" y="0"/>
                  </a:lnTo>
                  <a:lnTo>
                    <a:pt x="0" y="1"/>
                  </a:lnTo>
                  <a:cubicBezTo>
                    <a:pt x="6" y="1"/>
                    <a:pt x="13"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3" name="Google Shape;343;p13"/>
            <p:cNvSpPr/>
            <p:nvPr/>
          </p:nvSpPr>
          <p:spPr>
            <a:xfrm>
              <a:off x="-66675" y="2798763"/>
              <a:ext cx="6350" cy="0"/>
            </a:xfrm>
            <a:custGeom>
              <a:avLst/>
              <a:gdLst/>
              <a:ahLst/>
              <a:cxnLst/>
              <a:rect l="l" t="t" r="r" b="b"/>
              <a:pathLst>
                <a:path w="3" h="120000" extrusionOk="0">
                  <a:moveTo>
                    <a:pt x="0" y="0"/>
                  </a:moveTo>
                  <a:lnTo>
                    <a:pt x="0" y="0"/>
                  </a:lnTo>
                  <a:lnTo>
                    <a:pt x="2" y="0"/>
                  </a:lnTo>
                  <a:cubicBezTo>
                    <a:pt x="3" y="0"/>
                    <a:pt x="3"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4" name="Google Shape;344;p13"/>
            <p:cNvSpPr/>
            <p:nvPr/>
          </p:nvSpPr>
          <p:spPr>
            <a:xfrm>
              <a:off x="-1566863" y="2730500"/>
              <a:ext cx="65088" cy="3175"/>
            </a:xfrm>
            <a:custGeom>
              <a:avLst/>
              <a:gdLst/>
              <a:ahLst/>
              <a:cxnLst/>
              <a:rect l="l" t="t" r="r" b="b"/>
              <a:pathLst>
                <a:path w="34" h="1" extrusionOk="0">
                  <a:moveTo>
                    <a:pt x="33" y="1"/>
                  </a:moveTo>
                  <a:lnTo>
                    <a:pt x="33" y="1"/>
                  </a:lnTo>
                  <a:cubicBezTo>
                    <a:pt x="34" y="0"/>
                    <a:pt x="12" y="1"/>
                    <a:pt x="0" y="1"/>
                  </a:cubicBezTo>
                  <a:cubicBezTo>
                    <a:pt x="9" y="1"/>
                    <a:pt x="22" y="1"/>
                    <a:pt x="33"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5" name="Google Shape;345;p13"/>
            <p:cNvSpPr/>
            <p:nvPr/>
          </p:nvSpPr>
          <p:spPr>
            <a:xfrm>
              <a:off x="-3175000" y="2740025"/>
              <a:ext cx="38100" cy="0"/>
            </a:xfrm>
            <a:custGeom>
              <a:avLst/>
              <a:gdLst/>
              <a:ahLst/>
              <a:cxnLst/>
              <a:rect l="l" t="t" r="r" b="b"/>
              <a:pathLst>
                <a:path w="20" h="120000" extrusionOk="0">
                  <a:moveTo>
                    <a:pt x="20" y="0"/>
                  </a:moveTo>
                  <a:lnTo>
                    <a:pt x="20" y="0"/>
                  </a:lnTo>
                  <a:lnTo>
                    <a:pt x="0" y="0"/>
                  </a:lnTo>
                  <a:cubicBezTo>
                    <a:pt x="7" y="0"/>
                    <a:pt x="11" y="0"/>
                    <a:pt x="2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6" name="Google Shape;346;p13"/>
            <p:cNvSpPr/>
            <p:nvPr/>
          </p:nvSpPr>
          <p:spPr>
            <a:xfrm>
              <a:off x="-3735388" y="2803525"/>
              <a:ext cx="6350" cy="1587"/>
            </a:xfrm>
            <a:custGeom>
              <a:avLst/>
              <a:gdLst/>
              <a:ahLst/>
              <a:cxnLst/>
              <a:rect l="l" t="t" r="r" b="b"/>
              <a:pathLst>
                <a:path w="4" h="1" extrusionOk="0">
                  <a:moveTo>
                    <a:pt x="4" y="0"/>
                  </a:moveTo>
                  <a:lnTo>
                    <a:pt x="4" y="0"/>
                  </a:lnTo>
                  <a:cubicBezTo>
                    <a:pt x="3" y="0"/>
                    <a:pt x="2" y="1"/>
                    <a:pt x="0" y="1"/>
                  </a:cubicBezTo>
                  <a:cubicBezTo>
                    <a:pt x="2" y="1"/>
                    <a:pt x="3" y="1"/>
                    <a:pt x="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47" name="Google Shape;347;p13"/>
            <p:cNvSpPr/>
            <p:nvPr/>
          </p:nvSpPr>
          <p:spPr>
            <a:xfrm>
              <a:off x="-3924300" y="2803525"/>
              <a:ext cx="188913" cy="3175"/>
            </a:xfrm>
            <a:custGeom>
              <a:avLst/>
              <a:gdLst/>
              <a:ahLst/>
              <a:cxnLst/>
              <a:rect l="l" t="t" r="r" b="b"/>
              <a:pathLst>
                <a:path w="98" h="2" extrusionOk="0">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348" name="Google Shape;348;p13"/>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Consolas"/>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13"/>
          <p:cNvSpPr txBox="1">
            <a:spLocks noGrp="1"/>
          </p:cNvSpPr>
          <p:nvPr>
            <p:ph type="body" idx="1"/>
          </p:nvPr>
        </p:nvSpPr>
        <p:spPr>
          <a:xfrm>
            <a:off x="1522413" y="5102525"/>
            <a:ext cx="9143999" cy="1069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chemeClr val="lt1"/>
              </a:buClr>
              <a:buSzPts val="1800"/>
              <a:buNone/>
              <a:defRPr sz="1800">
                <a:solidFill>
                  <a:schemeClr val="lt1"/>
                </a:solidFill>
              </a:defRPr>
            </a:lvl2pPr>
            <a:lvl3pPr marL="1371600" lvl="2" indent="-228600" algn="l">
              <a:lnSpc>
                <a:spcPct val="90000"/>
              </a:lnSpc>
              <a:spcBef>
                <a:spcPts val="600"/>
              </a:spcBef>
              <a:spcAft>
                <a:spcPts val="0"/>
              </a:spcAft>
              <a:buClr>
                <a:schemeClr val="lt1"/>
              </a:buClr>
              <a:buSzPts val="1600"/>
              <a:buNone/>
              <a:defRPr sz="1600">
                <a:solidFill>
                  <a:schemeClr val="lt1"/>
                </a:solidFill>
              </a:defRPr>
            </a:lvl3pPr>
            <a:lvl4pPr marL="1828800" lvl="3" indent="-228600" algn="l">
              <a:lnSpc>
                <a:spcPct val="90000"/>
              </a:lnSpc>
              <a:spcBef>
                <a:spcPts val="600"/>
              </a:spcBef>
              <a:spcAft>
                <a:spcPts val="0"/>
              </a:spcAft>
              <a:buClr>
                <a:schemeClr val="lt1"/>
              </a:buClr>
              <a:buSzPts val="1400"/>
              <a:buNone/>
              <a:defRPr sz="1400">
                <a:solidFill>
                  <a:schemeClr val="lt1"/>
                </a:solidFill>
              </a:defRPr>
            </a:lvl4pPr>
            <a:lvl5pPr marL="2286000" lvl="4" indent="-228600" algn="l">
              <a:lnSpc>
                <a:spcPct val="90000"/>
              </a:lnSpc>
              <a:spcBef>
                <a:spcPts val="600"/>
              </a:spcBef>
              <a:spcAft>
                <a:spcPts val="0"/>
              </a:spcAft>
              <a:buClr>
                <a:schemeClr val="lt1"/>
              </a:buClr>
              <a:buSzPts val="1400"/>
              <a:buNone/>
              <a:defRPr sz="1400">
                <a:solidFill>
                  <a:schemeClr val="lt1"/>
                </a:solidFill>
              </a:defRPr>
            </a:lvl5pPr>
            <a:lvl6pPr marL="2743200" lvl="5" indent="-228600" algn="l">
              <a:lnSpc>
                <a:spcPct val="90000"/>
              </a:lnSpc>
              <a:spcBef>
                <a:spcPts val="600"/>
              </a:spcBef>
              <a:spcAft>
                <a:spcPts val="0"/>
              </a:spcAft>
              <a:buClr>
                <a:schemeClr val="lt1"/>
              </a:buClr>
              <a:buSzPts val="1400"/>
              <a:buNone/>
              <a:defRPr sz="1400">
                <a:solidFill>
                  <a:schemeClr val="lt1"/>
                </a:solidFill>
              </a:defRPr>
            </a:lvl6pPr>
            <a:lvl7pPr marL="3200400" lvl="6" indent="-228600" algn="l">
              <a:lnSpc>
                <a:spcPct val="90000"/>
              </a:lnSpc>
              <a:spcBef>
                <a:spcPts val="600"/>
              </a:spcBef>
              <a:spcAft>
                <a:spcPts val="0"/>
              </a:spcAft>
              <a:buClr>
                <a:schemeClr val="lt1"/>
              </a:buClr>
              <a:buSzPts val="1400"/>
              <a:buNone/>
              <a:defRPr sz="1400">
                <a:solidFill>
                  <a:schemeClr val="lt1"/>
                </a:solidFill>
              </a:defRPr>
            </a:lvl7pPr>
            <a:lvl8pPr marL="3657600" lvl="7" indent="-228600" algn="l">
              <a:lnSpc>
                <a:spcPct val="90000"/>
              </a:lnSpc>
              <a:spcBef>
                <a:spcPts val="600"/>
              </a:spcBef>
              <a:spcAft>
                <a:spcPts val="0"/>
              </a:spcAft>
              <a:buClr>
                <a:schemeClr val="lt1"/>
              </a:buClr>
              <a:buSzPts val="1400"/>
              <a:buNone/>
              <a:defRPr sz="1400">
                <a:solidFill>
                  <a:schemeClr val="lt1"/>
                </a:solidFill>
              </a:defRPr>
            </a:lvl8pPr>
            <a:lvl9pPr marL="4114800" lvl="8" indent="-228600" algn="l">
              <a:lnSpc>
                <a:spcPct val="90000"/>
              </a:lnSpc>
              <a:spcBef>
                <a:spcPts val="600"/>
              </a:spcBef>
              <a:spcAft>
                <a:spcPts val="0"/>
              </a:spcAft>
              <a:buClr>
                <a:schemeClr val="lt1"/>
              </a:buClr>
              <a:buSzPts val="1400"/>
              <a:buNone/>
              <a:defRPr sz="1400">
                <a:solidFill>
                  <a:schemeClr val="lt1"/>
                </a:solidFill>
              </a:defRPr>
            </a:lvl9pPr>
          </a:lstStyle>
          <a:p>
            <a:endParaRPr/>
          </a:p>
        </p:txBody>
      </p:sp>
      <p:sp>
        <p:nvSpPr>
          <p:cNvPr id="350" name="Google Shape;350;p13"/>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13"/>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13"/>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3"/>
        <p:cNvGrpSpPr/>
        <p:nvPr/>
      </p:nvGrpSpPr>
      <p:grpSpPr>
        <a:xfrm>
          <a:off x="0" y="0"/>
          <a:ext cx="0" cy="0"/>
          <a:chOff x="0" y="0"/>
          <a:chExt cx="0" cy="0"/>
        </a:xfrm>
      </p:grpSpPr>
      <p:grpSp>
        <p:nvGrpSpPr>
          <p:cNvPr id="354" name="Google Shape;354;p14"/>
          <p:cNvGrpSpPr/>
          <p:nvPr/>
        </p:nvGrpSpPr>
        <p:grpSpPr>
          <a:xfrm>
            <a:off x="1522413" y="1514475"/>
            <a:ext cx="10569575" cy="64008"/>
            <a:chOff x="1522413" y="1514475"/>
            <a:chExt cx="10569575" cy="64008"/>
          </a:xfrm>
        </p:grpSpPr>
        <p:sp>
          <p:nvSpPr>
            <p:cNvPr id="355" name="Google Shape;355;p14"/>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6" name="Google Shape;356;p14"/>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7" name="Google Shape;357;p14"/>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8" name="Google Shape;358;p14"/>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59" name="Google Shape;359;p14"/>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0" name="Google Shape;360;p14"/>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1" name="Google Shape;361;p14"/>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2" name="Google Shape;362;p14"/>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3" name="Google Shape;363;p14"/>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4" name="Google Shape;364;p14"/>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5" name="Google Shape;365;p14"/>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6" name="Google Shape;366;p14"/>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7" name="Google Shape;367;p14"/>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8" name="Google Shape;368;p14"/>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69" name="Google Shape;369;p14"/>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0" name="Google Shape;370;p14"/>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1" name="Google Shape;371;p14"/>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2" name="Google Shape;372;p14"/>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3" name="Google Shape;373;p14"/>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4" name="Google Shape;374;p14"/>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5" name="Google Shape;375;p14"/>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6" name="Google Shape;376;p14"/>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7" name="Google Shape;377;p14"/>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8" name="Google Shape;378;p14"/>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79" name="Google Shape;379;p14"/>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0" name="Google Shape;380;p14"/>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1" name="Google Shape;381;p14"/>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2" name="Google Shape;382;p14"/>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3" name="Google Shape;383;p14"/>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4" name="Google Shape;384;p14"/>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5" name="Google Shape;385;p14"/>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6" name="Google Shape;386;p14"/>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7" name="Google Shape;387;p14"/>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8" name="Google Shape;388;p14"/>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89" name="Google Shape;389;p14"/>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0" name="Google Shape;390;p14"/>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1" name="Google Shape;391;p14"/>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2" name="Google Shape;392;p14"/>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3" name="Google Shape;393;p14"/>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4" name="Google Shape;394;p14"/>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5" name="Google Shape;395;p14"/>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6" name="Google Shape;396;p14"/>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7" name="Google Shape;397;p14"/>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8" name="Google Shape;398;p14"/>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399" name="Google Shape;399;p14"/>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0" name="Google Shape;400;p14"/>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1" name="Google Shape;401;p14"/>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2" name="Google Shape;402;p14"/>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3" name="Google Shape;403;p14"/>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4" name="Google Shape;404;p14"/>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5" name="Google Shape;405;p14"/>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6" name="Google Shape;406;p14"/>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7" name="Google Shape;407;p14"/>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8" name="Google Shape;408;p14"/>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09" name="Google Shape;409;p14"/>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0" name="Google Shape;410;p14"/>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1" name="Google Shape;411;p14"/>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2" name="Google Shape;412;p14"/>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3" name="Google Shape;413;p14"/>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4" name="Google Shape;414;p14"/>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5" name="Google Shape;415;p14"/>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6" name="Google Shape;416;p14"/>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7" name="Google Shape;417;p14"/>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8" name="Google Shape;418;p14"/>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19" name="Google Shape;419;p14"/>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0" name="Google Shape;420;p14"/>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1" name="Google Shape;421;p14"/>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2" name="Google Shape;422;p14"/>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3" name="Google Shape;423;p14"/>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4" name="Google Shape;424;p14"/>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5" name="Google Shape;425;p14"/>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6" name="Google Shape;426;p14"/>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7" name="Google Shape;427;p14"/>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28" name="Google Shape;428;p14"/>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429" name="Google Shape;429;p1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14"/>
          <p:cNvSpPr txBox="1">
            <a:spLocks noGrp="1"/>
          </p:cNvSpPr>
          <p:nvPr>
            <p:ph type="body" idx="1"/>
          </p:nvPr>
        </p:nvSpPr>
        <p:spPr>
          <a:xfrm>
            <a:off x="1522413" y="1905000"/>
            <a:ext cx="4419599" cy="4267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431" name="Google Shape;431;p14"/>
          <p:cNvSpPr txBox="1">
            <a:spLocks noGrp="1"/>
          </p:cNvSpPr>
          <p:nvPr>
            <p:ph type="body" idx="2"/>
          </p:nvPr>
        </p:nvSpPr>
        <p:spPr>
          <a:xfrm>
            <a:off x="6246815" y="1905000"/>
            <a:ext cx="4419598" cy="4267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432" name="Google Shape;432;p14"/>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14"/>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14"/>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5"/>
        <p:cNvGrpSpPr/>
        <p:nvPr/>
      </p:nvGrpSpPr>
      <p:grpSpPr>
        <a:xfrm>
          <a:off x="0" y="0"/>
          <a:ext cx="0" cy="0"/>
          <a:chOff x="0" y="0"/>
          <a:chExt cx="0" cy="0"/>
        </a:xfrm>
      </p:grpSpPr>
      <p:grpSp>
        <p:nvGrpSpPr>
          <p:cNvPr id="436" name="Google Shape;436;p15"/>
          <p:cNvGrpSpPr/>
          <p:nvPr/>
        </p:nvGrpSpPr>
        <p:grpSpPr>
          <a:xfrm>
            <a:off x="1522413" y="1514475"/>
            <a:ext cx="10569575" cy="64008"/>
            <a:chOff x="1522413" y="1514475"/>
            <a:chExt cx="10569575" cy="64008"/>
          </a:xfrm>
        </p:grpSpPr>
        <p:sp>
          <p:nvSpPr>
            <p:cNvPr id="437" name="Google Shape;437;p15"/>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38" name="Google Shape;438;p15"/>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39" name="Google Shape;439;p15"/>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0" name="Google Shape;440;p15"/>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1" name="Google Shape;441;p15"/>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2" name="Google Shape;442;p15"/>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3" name="Google Shape;443;p15"/>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4" name="Google Shape;444;p15"/>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5" name="Google Shape;445;p15"/>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6" name="Google Shape;446;p15"/>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7" name="Google Shape;447;p15"/>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8" name="Google Shape;448;p15"/>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49" name="Google Shape;449;p15"/>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0" name="Google Shape;450;p15"/>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1" name="Google Shape;451;p15"/>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2" name="Google Shape;452;p15"/>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3" name="Google Shape;453;p15"/>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4" name="Google Shape;454;p15"/>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5" name="Google Shape;455;p15"/>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6" name="Google Shape;456;p15"/>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7" name="Google Shape;457;p15"/>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8" name="Google Shape;458;p15"/>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59" name="Google Shape;459;p15"/>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0" name="Google Shape;460;p15"/>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1" name="Google Shape;461;p15"/>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2" name="Google Shape;462;p15"/>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3" name="Google Shape;463;p15"/>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4" name="Google Shape;464;p15"/>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5" name="Google Shape;465;p15"/>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6" name="Google Shape;466;p15"/>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7" name="Google Shape;467;p15"/>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8" name="Google Shape;468;p15"/>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69" name="Google Shape;469;p15"/>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0" name="Google Shape;470;p15"/>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1" name="Google Shape;471;p15"/>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2" name="Google Shape;472;p15"/>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3" name="Google Shape;473;p15"/>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4" name="Google Shape;474;p15"/>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5" name="Google Shape;475;p15"/>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6" name="Google Shape;476;p15"/>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7" name="Google Shape;477;p15"/>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8" name="Google Shape;478;p15"/>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79" name="Google Shape;479;p15"/>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0" name="Google Shape;480;p15"/>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1" name="Google Shape;481;p15"/>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2" name="Google Shape;482;p15"/>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3" name="Google Shape;483;p15"/>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4" name="Google Shape;484;p15"/>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5" name="Google Shape;485;p15"/>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6" name="Google Shape;486;p15"/>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7" name="Google Shape;487;p15"/>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8" name="Google Shape;488;p15"/>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89" name="Google Shape;489;p15"/>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0" name="Google Shape;490;p15"/>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1" name="Google Shape;491;p15"/>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2" name="Google Shape;492;p15"/>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3" name="Google Shape;493;p15"/>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4" name="Google Shape;494;p15"/>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5" name="Google Shape;495;p15"/>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6" name="Google Shape;496;p15"/>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7" name="Google Shape;497;p15"/>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8" name="Google Shape;498;p15"/>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499" name="Google Shape;499;p15"/>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0" name="Google Shape;500;p15"/>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1" name="Google Shape;501;p15"/>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2" name="Google Shape;502;p15"/>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3" name="Google Shape;503;p15"/>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4" name="Google Shape;504;p15"/>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5" name="Google Shape;505;p15"/>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6" name="Google Shape;506;p15"/>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7" name="Google Shape;507;p15"/>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8" name="Google Shape;508;p15"/>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09" name="Google Shape;509;p15"/>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10" name="Google Shape;510;p15"/>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511" name="Google Shape;511;p15"/>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onsola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15"/>
          <p:cNvSpPr txBox="1">
            <a:spLocks noGrp="1"/>
          </p:cNvSpPr>
          <p:nvPr>
            <p:ph type="body" idx="1"/>
          </p:nvPr>
        </p:nvSpPr>
        <p:spPr>
          <a:xfrm>
            <a:off x="1522413" y="1905000"/>
            <a:ext cx="4416552"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lt1"/>
              </a:buClr>
              <a:buSzPts val="2400"/>
              <a:buNone/>
              <a:defRPr sz="2400" b="0"/>
            </a:lvl1pPr>
            <a:lvl2pPr marL="914400" lvl="1" indent="-228600" algn="l">
              <a:lnSpc>
                <a:spcPct val="90000"/>
              </a:lnSpc>
              <a:spcBef>
                <a:spcPts val="600"/>
              </a:spcBef>
              <a:spcAft>
                <a:spcPts val="0"/>
              </a:spcAft>
              <a:buClr>
                <a:schemeClr val="lt1"/>
              </a:buClr>
              <a:buSzPts val="2000"/>
              <a:buNone/>
              <a:defRPr sz="2000" b="1"/>
            </a:lvl2pPr>
            <a:lvl3pPr marL="1371600" lvl="2" indent="-228600" algn="l">
              <a:lnSpc>
                <a:spcPct val="90000"/>
              </a:lnSpc>
              <a:spcBef>
                <a:spcPts val="600"/>
              </a:spcBef>
              <a:spcAft>
                <a:spcPts val="0"/>
              </a:spcAft>
              <a:buClr>
                <a:schemeClr val="lt1"/>
              </a:buClr>
              <a:buSzPts val="1800"/>
              <a:buNone/>
              <a:defRPr sz="1800" b="1"/>
            </a:lvl3pPr>
            <a:lvl4pPr marL="1828800" lvl="3" indent="-228600" algn="l">
              <a:lnSpc>
                <a:spcPct val="90000"/>
              </a:lnSpc>
              <a:spcBef>
                <a:spcPts val="600"/>
              </a:spcBef>
              <a:spcAft>
                <a:spcPts val="0"/>
              </a:spcAft>
              <a:buClr>
                <a:schemeClr val="lt1"/>
              </a:buClr>
              <a:buSzPts val="1600"/>
              <a:buNone/>
              <a:defRPr sz="1600" b="1"/>
            </a:lvl4pPr>
            <a:lvl5pPr marL="2286000" lvl="4" indent="-228600" algn="l">
              <a:lnSpc>
                <a:spcPct val="90000"/>
              </a:lnSpc>
              <a:spcBef>
                <a:spcPts val="600"/>
              </a:spcBef>
              <a:spcAft>
                <a:spcPts val="0"/>
              </a:spcAft>
              <a:buClr>
                <a:schemeClr val="lt1"/>
              </a:buClr>
              <a:buSzPts val="1600"/>
              <a:buNone/>
              <a:defRPr sz="1600" b="1"/>
            </a:lvl5pPr>
            <a:lvl6pPr marL="2743200" lvl="5" indent="-228600" algn="l">
              <a:lnSpc>
                <a:spcPct val="90000"/>
              </a:lnSpc>
              <a:spcBef>
                <a:spcPts val="600"/>
              </a:spcBef>
              <a:spcAft>
                <a:spcPts val="0"/>
              </a:spcAft>
              <a:buClr>
                <a:schemeClr val="lt1"/>
              </a:buClr>
              <a:buSzPts val="1600"/>
              <a:buNone/>
              <a:defRPr sz="1600" b="1"/>
            </a:lvl6pPr>
            <a:lvl7pPr marL="3200400" lvl="6" indent="-228600" algn="l">
              <a:lnSpc>
                <a:spcPct val="90000"/>
              </a:lnSpc>
              <a:spcBef>
                <a:spcPts val="600"/>
              </a:spcBef>
              <a:spcAft>
                <a:spcPts val="0"/>
              </a:spcAft>
              <a:buClr>
                <a:schemeClr val="lt1"/>
              </a:buClr>
              <a:buSzPts val="1600"/>
              <a:buNone/>
              <a:defRPr sz="1600" b="1"/>
            </a:lvl7pPr>
            <a:lvl8pPr marL="3657600" lvl="7" indent="-228600" algn="l">
              <a:lnSpc>
                <a:spcPct val="90000"/>
              </a:lnSpc>
              <a:spcBef>
                <a:spcPts val="600"/>
              </a:spcBef>
              <a:spcAft>
                <a:spcPts val="0"/>
              </a:spcAft>
              <a:buClr>
                <a:schemeClr val="lt1"/>
              </a:buClr>
              <a:buSzPts val="1600"/>
              <a:buNone/>
              <a:defRPr sz="1600" b="1"/>
            </a:lvl8pPr>
            <a:lvl9pPr marL="4114800" lvl="8" indent="-228600" algn="l">
              <a:lnSpc>
                <a:spcPct val="90000"/>
              </a:lnSpc>
              <a:spcBef>
                <a:spcPts val="600"/>
              </a:spcBef>
              <a:spcAft>
                <a:spcPts val="0"/>
              </a:spcAft>
              <a:buClr>
                <a:schemeClr val="lt1"/>
              </a:buClr>
              <a:buSzPts val="1600"/>
              <a:buNone/>
              <a:defRPr sz="1600" b="1"/>
            </a:lvl9pPr>
          </a:lstStyle>
          <a:p>
            <a:endParaRPr/>
          </a:p>
        </p:txBody>
      </p:sp>
      <p:sp>
        <p:nvSpPr>
          <p:cNvPr id="513" name="Google Shape;513;p15"/>
          <p:cNvSpPr txBox="1">
            <a:spLocks noGrp="1"/>
          </p:cNvSpPr>
          <p:nvPr>
            <p:ph type="body" idx="2"/>
          </p:nvPr>
        </p:nvSpPr>
        <p:spPr>
          <a:xfrm>
            <a:off x="1522413" y="2819399"/>
            <a:ext cx="4416552" cy="33528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514" name="Google Shape;514;p15"/>
          <p:cNvSpPr txBox="1">
            <a:spLocks noGrp="1"/>
          </p:cNvSpPr>
          <p:nvPr>
            <p:ph type="body" idx="3"/>
          </p:nvPr>
        </p:nvSpPr>
        <p:spPr>
          <a:xfrm>
            <a:off x="6249860" y="1905000"/>
            <a:ext cx="4416552"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lt1"/>
              </a:buClr>
              <a:buSzPts val="2400"/>
              <a:buNone/>
              <a:defRPr sz="2400" b="0"/>
            </a:lvl1pPr>
            <a:lvl2pPr marL="914400" lvl="1" indent="-228600" algn="l">
              <a:lnSpc>
                <a:spcPct val="90000"/>
              </a:lnSpc>
              <a:spcBef>
                <a:spcPts val="600"/>
              </a:spcBef>
              <a:spcAft>
                <a:spcPts val="0"/>
              </a:spcAft>
              <a:buClr>
                <a:schemeClr val="lt1"/>
              </a:buClr>
              <a:buSzPts val="2000"/>
              <a:buNone/>
              <a:defRPr sz="2000" b="1"/>
            </a:lvl2pPr>
            <a:lvl3pPr marL="1371600" lvl="2" indent="-228600" algn="l">
              <a:lnSpc>
                <a:spcPct val="90000"/>
              </a:lnSpc>
              <a:spcBef>
                <a:spcPts val="600"/>
              </a:spcBef>
              <a:spcAft>
                <a:spcPts val="0"/>
              </a:spcAft>
              <a:buClr>
                <a:schemeClr val="lt1"/>
              </a:buClr>
              <a:buSzPts val="1800"/>
              <a:buNone/>
              <a:defRPr sz="1800" b="1"/>
            </a:lvl3pPr>
            <a:lvl4pPr marL="1828800" lvl="3" indent="-228600" algn="l">
              <a:lnSpc>
                <a:spcPct val="90000"/>
              </a:lnSpc>
              <a:spcBef>
                <a:spcPts val="600"/>
              </a:spcBef>
              <a:spcAft>
                <a:spcPts val="0"/>
              </a:spcAft>
              <a:buClr>
                <a:schemeClr val="lt1"/>
              </a:buClr>
              <a:buSzPts val="1600"/>
              <a:buNone/>
              <a:defRPr sz="1600" b="1"/>
            </a:lvl4pPr>
            <a:lvl5pPr marL="2286000" lvl="4" indent="-228600" algn="l">
              <a:lnSpc>
                <a:spcPct val="90000"/>
              </a:lnSpc>
              <a:spcBef>
                <a:spcPts val="600"/>
              </a:spcBef>
              <a:spcAft>
                <a:spcPts val="0"/>
              </a:spcAft>
              <a:buClr>
                <a:schemeClr val="lt1"/>
              </a:buClr>
              <a:buSzPts val="1600"/>
              <a:buNone/>
              <a:defRPr sz="1600" b="1"/>
            </a:lvl5pPr>
            <a:lvl6pPr marL="2743200" lvl="5" indent="-228600" algn="l">
              <a:lnSpc>
                <a:spcPct val="90000"/>
              </a:lnSpc>
              <a:spcBef>
                <a:spcPts val="600"/>
              </a:spcBef>
              <a:spcAft>
                <a:spcPts val="0"/>
              </a:spcAft>
              <a:buClr>
                <a:schemeClr val="lt1"/>
              </a:buClr>
              <a:buSzPts val="1600"/>
              <a:buNone/>
              <a:defRPr sz="1600" b="1"/>
            </a:lvl6pPr>
            <a:lvl7pPr marL="3200400" lvl="6" indent="-228600" algn="l">
              <a:lnSpc>
                <a:spcPct val="90000"/>
              </a:lnSpc>
              <a:spcBef>
                <a:spcPts val="600"/>
              </a:spcBef>
              <a:spcAft>
                <a:spcPts val="0"/>
              </a:spcAft>
              <a:buClr>
                <a:schemeClr val="lt1"/>
              </a:buClr>
              <a:buSzPts val="1600"/>
              <a:buNone/>
              <a:defRPr sz="1600" b="1"/>
            </a:lvl7pPr>
            <a:lvl8pPr marL="3657600" lvl="7" indent="-228600" algn="l">
              <a:lnSpc>
                <a:spcPct val="90000"/>
              </a:lnSpc>
              <a:spcBef>
                <a:spcPts val="600"/>
              </a:spcBef>
              <a:spcAft>
                <a:spcPts val="0"/>
              </a:spcAft>
              <a:buClr>
                <a:schemeClr val="lt1"/>
              </a:buClr>
              <a:buSzPts val="1600"/>
              <a:buNone/>
              <a:defRPr sz="1600" b="1"/>
            </a:lvl8pPr>
            <a:lvl9pPr marL="4114800" lvl="8" indent="-228600" algn="l">
              <a:lnSpc>
                <a:spcPct val="90000"/>
              </a:lnSpc>
              <a:spcBef>
                <a:spcPts val="600"/>
              </a:spcBef>
              <a:spcAft>
                <a:spcPts val="0"/>
              </a:spcAft>
              <a:buClr>
                <a:schemeClr val="lt1"/>
              </a:buClr>
              <a:buSzPts val="1600"/>
              <a:buNone/>
              <a:defRPr sz="1600" b="1"/>
            </a:lvl9pPr>
          </a:lstStyle>
          <a:p>
            <a:endParaRPr/>
          </a:p>
        </p:txBody>
      </p:sp>
      <p:sp>
        <p:nvSpPr>
          <p:cNvPr id="515" name="Google Shape;515;p15"/>
          <p:cNvSpPr txBox="1">
            <a:spLocks noGrp="1"/>
          </p:cNvSpPr>
          <p:nvPr>
            <p:ph type="body" idx="4"/>
          </p:nvPr>
        </p:nvSpPr>
        <p:spPr>
          <a:xfrm>
            <a:off x="6249860" y="2819399"/>
            <a:ext cx="4416552" cy="335280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516" name="Google Shape;516;p15"/>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7" name="Google Shape;517;p15"/>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8" name="Google Shape;518;p15"/>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9"/>
        <p:cNvGrpSpPr/>
        <p:nvPr/>
      </p:nvGrpSpPr>
      <p:grpSpPr>
        <a:xfrm>
          <a:off x="0" y="0"/>
          <a:ext cx="0" cy="0"/>
          <a:chOff x="0" y="0"/>
          <a:chExt cx="0" cy="0"/>
        </a:xfrm>
      </p:grpSpPr>
      <p:grpSp>
        <p:nvGrpSpPr>
          <p:cNvPr id="520" name="Google Shape;520;p16"/>
          <p:cNvGrpSpPr/>
          <p:nvPr/>
        </p:nvGrpSpPr>
        <p:grpSpPr>
          <a:xfrm>
            <a:off x="1522413" y="1514475"/>
            <a:ext cx="10569575" cy="64008"/>
            <a:chOff x="1522413" y="1514475"/>
            <a:chExt cx="10569575" cy="64008"/>
          </a:xfrm>
        </p:grpSpPr>
        <p:sp>
          <p:nvSpPr>
            <p:cNvPr id="521" name="Google Shape;521;p16"/>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2" name="Google Shape;522;p16"/>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3" name="Google Shape;523;p16"/>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4" name="Google Shape;524;p16"/>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5" name="Google Shape;525;p16"/>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6" name="Google Shape;526;p16"/>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7" name="Google Shape;527;p16"/>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8" name="Google Shape;528;p16"/>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29" name="Google Shape;529;p16"/>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0" name="Google Shape;530;p16"/>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1" name="Google Shape;531;p16"/>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2" name="Google Shape;532;p16"/>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3" name="Google Shape;533;p16"/>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4" name="Google Shape;534;p16"/>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5" name="Google Shape;535;p16"/>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6" name="Google Shape;536;p16"/>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7" name="Google Shape;537;p16"/>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8" name="Google Shape;538;p16"/>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39" name="Google Shape;539;p16"/>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0" name="Google Shape;540;p16"/>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1" name="Google Shape;541;p16"/>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2" name="Google Shape;542;p16"/>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3" name="Google Shape;543;p16"/>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4" name="Google Shape;544;p16"/>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5" name="Google Shape;545;p16"/>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6" name="Google Shape;546;p16"/>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7" name="Google Shape;547;p16"/>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8" name="Google Shape;548;p16"/>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49" name="Google Shape;549;p16"/>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0" name="Google Shape;550;p16"/>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1" name="Google Shape;551;p16"/>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2" name="Google Shape;552;p16"/>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3" name="Google Shape;553;p16"/>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4" name="Google Shape;554;p16"/>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5" name="Google Shape;555;p16"/>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6" name="Google Shape;556;p16"/>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7" name="Google Shape;557;p16"/>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8" name="Google Shape;558;p16"/>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59" name="Google Shape;559;p16"/>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0" name="Google Shape;560;p16"/>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1" name="Google Shape;561;p16"/>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2" name="Google Shape;562;p16"/>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3" name="Google Shape;563;p16"/>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4" name="Google Shape;564;p16"/>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5" name="Google Shape;565;p16"/>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6" name="Google Shape;566;p16"/>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7" name="Google Shape;567;p16"/>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8" name="Google Shape;568;p16"/>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69" name="Google Shape;569;p16"/>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0" name="Google Shape;570;p16"/>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1" name="Google Shape;571;p16"/>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2" name="Google Shape;572;p16"/>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3" name="Google Shape;573;p16"/>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4" name="Google Shape;574;p16"/>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5" name="Google Shape;575;p16"/>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6" name="Google Shape;576;p16"/>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7" name="Google Shape;577;p16"/>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8" name="Google Shape;578;p16"/>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79" name="Google Shape;579;p16"/>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0" name="Google Shape;580;p16"/>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1" name="Google Shape;581;p16"/>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2" name="Google Shape;582;p16"/>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3" name="Google Shape;583;p16"/>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4" name="Google Shape;584;p16"/>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5" name="Google Shape;585;p16"/>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6" name="Google Shape;586;p16"/>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7" name="Google Shape;587;p16"/>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8" name="Google Shape;588;p16"/>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89" name="Google Shape;589;p16"/>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0" name="Google Shape;590;p16"/>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1" name="Google Shape;591;p16"/>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2" name="Google Shape;592;p16"/>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3" name="Google Shape;593;p16"/>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594" name="Google Shape;594;p16"/>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sp>
        <p:nvSpPr>
          <p:cNvPr id="595" name="Google Shape;595;p16"/>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6" name="Google Shape;596;p16"/>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16"/>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8" name="Google Shape;598;p16"/>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9"/>
        <p:cNvGrpSpPr/>
        <p:nvPr/>
      </p:nvGrpSpPr>
      <p:grpSpPr>
        <a:xfrm>
          <a:off x="0" y="0"/>
          <a:ext cx="0" cy="0"/>
          <a:chOff x="0" y="0"/>
          <a:chExt cx="0" cy="0"/>
        </a:xfrm>
      </p:grpSpPr>
      <p:sp>
        <p:nvSpPr>
          <p:cNvPr id="600" name="Google Shape;600;p17"/>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17"/>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17"/>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3"/>
        <p:cNvGrpSpPr/>
        <p:nvPr/>
      </p:nvGrpSpPr>
      <p:grpSpPr>
        <a:xfrm>
          <a:off x="0" y="0"/>
          <a:ext cx="0" cy="0"/>
          <a:chOff x="0" y="0"/>
          <a:chExt cx="0" cy="0"/>
        </a:xfrm>
      </p:grpSpPr>
      <p:grpSp>
        <p:nvGrpSpPr>
          <p:cNvPr id="604" name="Google Shape;604;p18"/>
          <p:cNvGrpSpPr/>
          <p:nvPr/>
        </p:nvGrpSpPr>
        <p:grpSpPr>
          <a:xfrm>
            <a:off x="4417839" y="1630821"/>
            <a:ext cx="6291028" cy="4575885"/>
            <a:chOff x="4417839" y="1630821"/>
            <a:chExt cx="6291028" cy="4575885"/>
          </a:xfrm>
        </p:grpSpPr>
        <p:grpSp>
          <p:nvGrpSpPr>
            <p:cNvPr id="605" name="Google Shape;605;p18"/>
            <p:cNvGrpSpPr/>
            <p:nvPr/>
          </p:nvGrpSpPr>
          <p:grpSpPr>
            <a:xfrm>
              <a:off x="5414491" y="1630821"/>
              <a:ext cx="5294376" cy="4114800"/>
              <a:chOff x="3310555" y="716546"/>
              <a:chExt cx="5294376" cy="4114800"/>
            </a:xfrm>
          </p:grpSpPr>
          <p:grpSp>
            <p:nvGrpSpPr>
              <p:cNvPr id="606" name="Google Shape;606;p18"/>
              <p:cNvGrpSpPr/>
              <p:nvPr/>
            </p:nvGrpSpPr>
            <p:grpSpPr>
              <a:xfrm flipH="1">
                <a:off x="3310555" y="737968"/>
                <a:ext cx="5294376" cy="54864"/>
                <a:chOff x="1522413" y="1514475"/>
                <a:chExt cx="10569575" cy="64008"/>
              </a:xfrm>
            </p:grpSpPr>
            <p:sp>
              <p:nvSpPr>
                <p:cNvPr id="607" name="Google Shape;607;p1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8" name="Google Shape;608;p1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09" name="Google Shape;609;p1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0" name="Google Shape;610;p1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1" name="Google Shape;611;p1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2" name="Google Shape;612;p1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3" name="Google Shape;613;p1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4" name="Google Shape;614;p1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5" name="Google Shape;615;p1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6" name="Google Shape;616;p1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7" name="Google Shape;617;p1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8" name="Google Shape;618;p1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19" name="Google Shape;619;p1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0" name="Google Shape;620;p1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1" name="Google Shape;621;p1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2" name="Google Shape;622;p1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3" name="Google Shape;623;p1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4" name="Google Shape;624;p1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5" name="Google Shape;625;p1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6" name="Google Shape;626;p1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7" name="Google Shape;627;p1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8" name="Google Shape;628;p1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29" name="Google Shape;629;p1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0" name="Google Shape;630;p1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1" name="Google Shape;631;p1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2" name="Google Shape;632;p1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3" name="Google Shape;633;p1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4" name="Google Shape;634;p1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5" name="Google Shape;635;p1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6" name="Google Shape;636;p1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7" name="Google Shape;637;p1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8" name="Google Shape;638;p1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39" name="Google Shape;639;p1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0" name="Google Shape;640;p1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1" name="Google Shape;641;p1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2" name="Google Shape;642;p1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3" name="Google Shape;643;p1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4" name="Google Shape;644;p1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5" name="Google Shape;645;p1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6" name="Google Shape;646;p1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7" name="Google Shape;647;p1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8" name="Google Shape;648;p1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49" name="Google Shape;649;p1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0" name="Google Shape;650;p1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1" name="Google Shape;651;p1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2" name="Google Shape;652;p1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3" name="Google Shape;653;p1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4" name="Google Shape;654;p1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5" name="Google Shape;655;p1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6" name="Google Shape;656;p1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7" name="Google Shape;657;p1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8" name="Google Shape;658;p1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59" name="Google Shape;659;p1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0" name="Google Shape;660;p1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1" name="Google Shape;661;p1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2" name="Google Shape;662;p1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3" name="Google Shape;663;p1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4" name="Google Shape;664;p1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5" name="Google Shape;665;p1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6" name="Google Shape;666;p1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7" name="Google Shape;667;p1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8" name="Google Shape;668;p1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69" name="Google Shape;669;p1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0" name="Google Shape;670;p1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1" name="Google Shape;671;p1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2" name="Google Shape;672;p1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3" name="Google Shape;673;p1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4" name="Google Shape;674;p1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5" name="Google Shape;675;p1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6" name="Google Shape;676;p1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7" name="Google Shape;677;p1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8" name="Google Shape;678;p1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79" name="Google Shape;679;p1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0" name="Google Shape;680;p1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681" name="Google Shape;681;p18"/>
              <p:cNvGrpSpPr/>
              <p:nvPr/>
            </p:nvGrpSpPr>
            <p:grpSpPr>
              <a:xfrm rot="-5400000" flipH="1">
                <a:off x="6492229" y="2755658"/>
                <a:ext cx="4114800" cy="36576"/>
                <a:chOff x="1522413" y="1514475"/>
                <a:chExt cx="10569575" cy="64008"/>
              </a:xfrm>
            </p:grpSpPr>
            <p:sp>
              <p:nvSpPr>
                <p:cNvPr id="682" name="Google Shape;682;p1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3" name="Google Shape;683;p1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4" name="Google Shape;684;p1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5" name="Google Shape;685;p1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6" name="Google Shape;686;p1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7" name="Google Shape;687;p1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8" name="Google Shape;688;p1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89" name="Google Shape;689;p1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0" name="Google Shape;690;p1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1" name="Google Shape;691;p1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2" name="Google Shape;692;p1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3" name="Google Shape;693;p1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4" name="Google Shape;694;p1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5" name="Google Shape;695;p1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6" name="Google Shape;696;p1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7" name="Google Shape;697;p1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8" name="Google Shape;698;p1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699" name="Google Shape;699;p1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0" name="Google Shape;700;p1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1" name="Google Shape;701;p1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2" name="Google Shape;702;p1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3" name="Google Shape;703;p1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4" name="Google Shape;704;p1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5" name="Google Shape;705;p1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6" name="Google Shape;706;p1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7" name="Google Shape;707;p1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8" name="Google Shape;708;p1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09" name="Google Shape;709;p1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0" name="Google Shape;710;p1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1" name="Google Shape;711;p1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2" name="Google Shape;712;p1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3" name="Google Shape;713;p1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4" name="Google Shape;714;p1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5" name="Google Shape;715;p1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6" name="Google Shape;716;p1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7" name="Google Shape;717;p1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8" name="Google Shape;718;p1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19" name="Google Shape;719;p1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0" name="Google Shape;720;p1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1" name="Google Shape;721;p1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2" name="Google Shape;722;p1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3" name="Google Shape;723;p1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4" name="Google Shape;724;p1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5" name="Google Shape;725;p1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6" name="Google Shape;726;p1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7" name="Google Shape;727;p1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8" name="Google Shape;728;p1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29" name="Google Shape;729;p1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0" name="Google Shape;730;p1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1" name="Google Shape;731;p1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2" name="Google Shape;732;p1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3" name="Google Shape;733;p1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4" name="Google Shape;734;p1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5" name="Google Shape;735;p1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6" name="Google Shape;736;p1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7" name="Google Shape;737;p1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8" name="Google Shape;738;p1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39" name="Google Shape;739;p1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0" name="Google Shape;740;p1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1" name="Google Shape;741;p1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2" name="Google Shape;742;p1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3" name="Google Shape;743;p1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4" name="Google Shape;744;p1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5" name="Google Shape;745;p1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6" name="Google Shape;746;p1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7" name="Google Shape;747;p1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8" name="Google Shape;748;p1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49" name="Google Shape;749;p1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0" name="Google Shape;750;p1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1" name="Google Shape;751;p1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2" name="Google Shape;752;p1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3" name="Google Shape;753;p1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4" name="Google Shape;754;p1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5" name="Google Shape;755;p1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nvGrpSpPr>
            <p:cNvPr id="756" name="Google Shape;756;p18"/>
            <p:cNvGrpSpPr/>
            <p:nvPr/>
          </p:nvGrpSpPr>
          <p:grpSpPr>
            <a:xfrm rot="10800000">
              <a:off x="4417839" y="2091906"/>
              <a:ext cx="5294376" cy="4114800"/>
              <a:chOff x="3310555" y="716546"/>
              <a:chExt cx="5294376" cy="4114800"/>
            </a:xfrm>
          </p:grpSpPr>
          <p:grpSp>
            <p:nvGrpSpPr>
              <p:cNvPr id="757" name="Google Shape;757;p18"/>
              <p:cNvGrpSpPr/>
              <p:nvPr/>
            </p:nvGrpSpPr>
            <p:grpSpPr>
              <a:xfrm flipH="1">
                <a:off x="3310555" y="737968"/>
                <a:ext cx="5294376" cy="54864"/>
                <a:chOff x="1522413" y="1514475"/>
                <a:chExt cx="10569575" cy="64008"/>
              </a:xfrm>
            </p:grpSpPr>
            <p:sp>
              <p:nvSpPr>
                <p:cNvPr id="758" name="Google Shape;758;p1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59" name="Google Shape;759;p1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0" name="Google Shape;760;p1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1" name="Google Shape;761;p1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2" name="Google Shape;762;p1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3" name="Google Shape;763;p1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4" name="Google Shape;764;p1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5" name="Google Shape;765;p1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6" name="Google Shape;766;p1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7" name="Google Shape;767;p1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8" name="Google Shape;768;p1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69" name="Google Shape;769;p1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0" name="Google Shape;770;p1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1" name="Google Shape;771;p1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2" name="Google Shape;772;p1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3" name="Google Shape;773;p1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4" name="Google Shape;774;p1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5" name="Google Shape;775;p1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6" name="Google Shape;776;p1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7" name="Google Shape;777;p1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8" name="Google Shape;778;p1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79" name="Google Shape;779;p1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0" name="Google Shape;780;p1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1" name="Google Shape;781;p1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2" name="Google Shape;782;p1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3" name="Google Shape;783;p1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4" name="Google Shape;784;p1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5" name="Google Shape;785;p1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6" name="Google Shape;786;p1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7" name="Google Shape;787;p1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8" name="Google Shape;788;p1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89" name="Google Shape;789;p1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0" name="Google Shape;790;p1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1" name="Google Shape;791;p1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2" name="Google Shape;792;p1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3" name="Google Shape;793;p1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4" name="Google Shape;794;p1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5" name="Google Shape;795;p1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6" name="Google Shape;796;p1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7" name="Google Shape;797;p1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8" name="Google Shape;798;p1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799" name="Google Shape;799;p1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0" name="Google Shape;800;p1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1" name="Google Shape;801;p1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2" name="Google Shape;802;p1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3" name="Google Shape;803;p1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4" name="Google Shape;804;p1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5" name="Google Shape;805;p1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6" name="Google Shape;806;p1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7" name="Google Shape;807;p1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8" name="Google Shape;808;p1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09" name="Google Shape;809;p1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0" name="Google Shape;810;p1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1" name="Google Shape;811;p1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2" name="Google Shape;812;p1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3" name="Google Shape;813;p1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4" name="Google Shape;814;p1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5" name="Google Shape;815;p1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6" name="Google Shape;816;p1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7" name="Google Shape;817;p1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8" name="Google Shape;818;p1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19" name="Google Shape;819;p1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0" name="Google Shape;820;p1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1" name="Google Shape;821;p1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2" name="Google Shape;822;p1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3" name="Google Shape;823;p1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4" name="Google Shape;824;p1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5" name="Google Shape;825;p1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6" name="Google Shape;826;p1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7" name="Google Shape;827;p1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8" name="Google Shape;828;p1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29" name="Google Shape;829;p1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0" name="Google Shape;830;p1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1" name="Google Shape;831;p1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832" name="Google Shape;832;p18"/>
              <p:cNvGrpSpPr/>
              <p:nvPr/>
            </p:nvGrpSpPr>
            <p:grpSpPr>
              <a:xfrm rot="-5400000" flipH="1">
                <a:off x="6492229" y="2755658"/>
                <a:ext cx="4114800" cy="36576"/>
                <a:chOff x="1522413" y="1514475"/>
                <a:chExt cx="10569575" cy="64008"/>
              </a:xfrm>
            </p:grpSpPr>
            <p:sp>
              <p:nvSpPr>
                <p:cNvPr id="833" name="Google Shape;833;p18"/>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4" name="Google Shape;834;p18"/>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5" name="Google Shape;835;p18"/>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6" name="Google Shape;836;p18"/>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7" name="Google Shape;837;p18"/>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8" name="Google Shape;838;p18"/>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39" name="Google Shape;839;p18"/>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0" name="Google Shape;840;p18"/>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1" name="Google Shape;841;p18"/>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2" name="Google Shape;842;p18"/>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3" name="Google Shape;843;p18"/>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4" name="Google Shape;844;p18"/>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5" name="Google Shape;845;p18"/>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6" name="Google Shape;846;p18"/>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7" name="Google Shape;847;p18"/>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8" name="Google Shape;848;p18"/>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49" name="Google Shape;849;p18"/>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0" name="Google Shape;850;p18"/>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1" name="Google Shape;851;p18"/>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2" name="Google Shape;852;p18"/>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3" name="Google Shape;853;p18"/>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4" name="Google Shape;854;p18"/>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5" name="Google Shape;855;p18"/>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6" name="Google Shape;856;p18"/>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7" name="Google Shape;857;p18"/>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8" name="Google Shape;858;p18"/>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59" name="Google Shape;859;p18"/>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0" name="Google Shape;860;p18"/>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1" name="Google Shape;861;p18"/>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2" name="Google Shape;862;p18"/>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3" name="Google Shape;863;p18"/>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4" name="Google Shape;864;p18"/>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5" name="Google Shape;865;p18"/>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6" name="Google Shape;866;p18"/>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7" name="Google Shape;867;p18"/>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8" name="Google Shape;868;p18"/>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69" name="Google Shape;869;p18"/>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0" name="Google Shape;870;p18"/>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1" name="Google Shape;871;p18"/>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2" name="Google Shape;872;p18"/>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3" name="Google Shape;873;p18"/>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4" name="Google Shape;874;p18"/>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5" name="Google Shape;875;p18"/>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6" name="Google Shape;876;p18"/>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7" name="Google Shape;877;p18"/>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8" name="Google Shape;878;p18"/>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79" name="Google Shape;879;p18"/>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0" name="Google Shape;880;p18"/>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1" name="Google Shape;881;p18"/>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2" name="Google Shape;882;p18"/>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3" name="Google Shape;883;p18"/>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4" name="Google Shape;884;p18"/>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5" name="Google Shape;885;p18"/>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6" name="Google Shape;886;p18"/>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7" name="Google Shape;887;p18"/>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8" name="Google Shape;888;p18"/>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89" name="Google Shape;889;p18"/>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0" name="Google Shape;890;p18"/>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1" name="Google Shape;891;p18"/>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2" name="Google Shape;892;p18"/>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3" name="Google Shape;893;p18"/>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4" name="Google Shape;894;p18"/>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5" name="Google Shape;895;p18"/>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6" name="Google Shape;896;p18"/>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7" name="Google Shape;897;p18"/>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8" name="Google Shape;898;p18"/>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899" name="Google Shape;899;p18"/>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0" name="Google Shape;900;p18"/>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1" name="Google Shape;901;p18"/>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2" name="Google Shape;902;p18"/>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3" name="Google Shape;903;p18"/>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4" name="Google Shape;904;p18"/>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5" name="Google Shape;905;p18"/>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06" name="Google Shape;906;p18"/>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sp>
        <p:nvSpPr>
          <p:cNvPr id="907" name="Google Shape;907;p18"/>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onsolas"/>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8" name="Google Shape;908;p18"/>
          <p:cNvSpPr txBox="1">
            <a:spLocks noGrp="1"/>
          </p:cNvSpPr>
          <p:nvPr>
            <p:ph type="body" idx="1"/>
          </p:nvPr>
        </p:nvSpPr>
        <p:spPr>
          <a:xfrm>
            <a:off x="4710022" y="1905000"/>
            <a:ext cx="5669280" cy="4038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chemeClr val="lt1"/>
              </a:buClr>
              <a:buSzPts val="2400"/>
              <a:buChar char="▪"/>
              <a:defRPr sz="2400"/>
            </a:lvl1pPr>
            <a:lvl2pPr marL="914400" lvl="1" indent="-355600" algn="l">
              <a:lnSpc>
                <a:spcPct val="90000"/>
              </a:lnSpc>
              <a:spcBef>
                <a:spcPts val="600"/>
              </a:spcBef>
              <a:spcAft>
                <a:spcPts val="0"/>
              </a:spcAft>
              <a:buClr>
                <a:schemeClr val="lt1"/>
              </a:buClr>
              <a:buSzPts val="2000"/>
              <a:buChar char="–"/>
              <a:defRPr sz="2000"/>
            </a:lvl2pPr>
            <a:lvl3pPr marL="1371600" lvl="2" indent="-342900" algn="l">
              <a:lnSpc>
                <a:spcPct val="90000"/>
              </a:lnSpc>
              <a:spcBef>
                <a:spcPts val="600"/>
              </a:spcBef>
              <a:spcAft>
                <a:spcPts val="0"/>
              </a:spcAft>
              <a:buClr>
                <a:schemeClr val="lt1"/>
              </a:buClr>
              <a:buSzPts val="1800"/>
              <a:buChar char="▪"/>
              <a:defRPr sz="1800"/>
            </a:lvl3pPr>
            <a:lvl4pPr marL="1828800" lvl="3" indent="-330200" algn="l">
              <a:lnSpc>
                <a:spcPct val="90000"/>
              </a:lnSpc>
              <a:spcBef>
                <a:spcPts val="600"/>
              </a:spcBef>
              <a:spcAft>
                <a:spcPts val="0"/>
              </a:spcAft>
              <a:buClr>
                <a:schemeClr val="lt1"/>
              </a:buClr>
              <a:buSzPts val="1600"/>
              <a:buChar char="–"/>
              <a:defRPr sz="1600"/>
            </a:lvl4pPr>
            <a:lvl5pPr marL="2286000" lvl="4" indent="-330200" algn="l">
              <a:lnSpc>
                <a:spcPct val="90000"/>
              </a:lnSpc>
              <a:spcBef>
                <a:spcPts val="600"/>
              </a:spcBef>
              <a:spcAft>
                <a:spcPts val="0"/>
              </a:spcAft>
              <a:buClr>
                <a:schemeClr val="lt1"/>
              </a:buClr>
              <a:buSzPts val="1600"/>
              <a:buChar char="▪"/>
              <a:defRPr sz="1600"/>
            </a:lvl5pPr>
            <a:lvl6pPr marL="2743200" lvl="5" indent="-330200" algn="l">
              <a:lnSpc>
                <a:spcPct val="90000"/>
              </a:lnSpc>
              <a:spcBef>
                <a:spcPts val="600"/>
              </a:spcBef>
              <a:spcAft>
                <a:spcPts val="0"/>
              </a:spcAft>
              <a:buClr>
                <a:schemeClr val="lt1"/>
              </a:buClr>
              <a:buSzPts val="1600"/>
              <a:buChar char="–"/>
              <a:defRPr sz="1600"/>
            </a:lvl6pPr>
            <a:lvl7pPr marL="3200400" lvl="6" indent="-330200" algn="l">
              <a:lnSpc>
                <a:spcPct val="90000"/>
              </a:lnSpc>
              <a:spcBef>
                <a:spcPts val="600"/>
              </a:spcBef>
              <a:spcAft>
                <a:spcPts val="0"/>
              </a:spcAft>
              <a:buClr>
                <a:schemeClr val="lt1"/>
              </a:buClr>
              <a:buSzPts val="1600"/>
              <a:buChar char="▪"/>
              <a:defRPr sz="1600"/>
            </a:lvl7pPr>
            <a:lvl8pPr marL="3657600" lvl="7" indent="-330200" algn="l">
              <a:lnSpc>
                <a:spcPct val="90000"/>
              </a:lnSpc>
              <a:spcBef>
                <a:spcPts val="600"/>
              </a:spcBef>
              <a:spcAft>
                <a:spcPts val="0"/>
              </a:spcAft>
              <a:buClr>
                <a:schemeClr val="lt1"/>
              </a:buClr>
              <a:buSzPts val="1600"/>
              <a:buChar char="–"/>
              <a:defRPr sz="1600"/>
            </a:lvl8pPr>
            <a:lvl9pPr marL="4114800" lvl="8" indent="-330200" algn="l">
              <a:lnSpc>
                <a:spcPct val="90000"/>
              </a:lnSpc>
              <a:spcBef>
                <a:spcPts val="600"/>
              </a:spcBef>
              <a:spcAft>
                <a:spcPts val="0"/>
              </a:spcAft>
              <a:buClr>
                <a:schemeClr val="lt1"/>
              </a:buClr>
              <a:buSzPts val="1600"/>
              <a:buChar char="▪"/>
              <a:defRPr sz="1600"/>
            </a:lvl9pPr>
          </a:lstStyle>
          <a:p>
            <a:endParaRPr/>
          </a:p>
        </p:txBody>
      </p:sp>
      <p:sp>
        <p:nvSpPr>
          <p:cNvPr id="909" name="Google Shape;909;p18"/>
          <p:cNvSpPr txBox="1">
            <a:spLocks noGrp="1"/>
          </p:cNvSpPr>
          <p:nvPr>
            <p:ph type="body" idx="2"/>
          </p:nvPr>
        </p:nvSpPr>
        <p:spPr>
          <a:xfrm>
            <a:off x="1522413" y="3429000"/>
            <a:ext cx="2743200" cy="2743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lt1"/>
              </a:buClr>
              <a:buSzPts val="1600"/>
              <a:buNone/>
              <a:defRPr sz="1600"/>
            </a:lvl1pPr>
            <a:lvl2pPr marL="914400" lvl="1" indent="-228600" algn="l">
              <a:lnSpc>
                <a:spcPct val="90000"/>
              </a:lnSpc>
              <a:spcBef>
                <a:spcPts val="600"/>
              </a:spcBef>
              <a:spcAft>
                <a:spcPts val="0"/>
              </a:spcAft>
              <a:buClr>
                <a:schemeClr val="lt1"/>
              </a:buClr>
              <a:buSzPts val="1200"/>
              <a:buNone/>
              <a:defRPr sz="1200"/>
            </a:lvl2pPr>
            <a:lvl3pPr marL="1371600" lvl="2" indent="-228600" algn="l">
              <a:lnSpc>
                <a:spcPct val="90000"/>
              </a:lnSpc>
              <a:spcBef>
                <a:spcPts val="600"/>
              </a:spcBef>
              <a:spcAft>
                <a:spcPts val="0"/>
              </a:spcAft>
              <a:buClr>
                <a:schemeClr val="lt1"/>
              </a:buClr>
              <a:buSzPts val="1000"/>
              <a:buNone/>
              <a:defRPr sz="1000"/>
            </a:lvl3pPr>
            <a:lvl4pPr marL="1828800" lvl="3" indent="-228600" algn="l">
              <a:lnSpc>
                <a:spcPct val="90000"/>
              </a:lnSpc>
              <a:spcBef>
                <a:spcPts val="600"/>
              </a:spcBef>
              <a:spcAft>
                <a:spcPts val="0"/>
              </a:spcAft>
              <a:buClr>
                <a:schemeClr val="lt1"/>
              </a:buClr>
              <a:buSzPts val="900"/>
              <a:buNone/>
              <a:defRPr sz="900"/>
            </a:lvl4pPr>
            <a:lvl5pPr marL="2286000" lvl="4" indent="-228600" algn="l">
              <a:lnSpc>
                <a:spcPct val="90000"/>
              </a:lnSpc>
              <a:spcBef>
                <a:spcPts val="600"/>
              </a:spcBef>
              <a:spcAft>
                <a:spcPts val="0"/>
              </a:spcAft>
              <a:buClr>
                <a:schemeClr val="lt1"/>
              </a:buClr>
              <a:buSzPts val="900"/>
              <a:buNone/>
              <a:defRPr sz="900"/>
            </a:lvl5pPr>
            <a:lvl6pPr marL="2743200" lvl="5" indent="-228600" algn="l">
              <a:lnSpc>
                <a:spcPct val="90000"/>
              </a:lnSpc>
              <a:spcBef>
                <a:spcPts val="600"/>
              </a:spcBef>
              <a:spcAft>
                <a:spcPts val="0"/>
              </a:spcAft>
              <a:buClr>
                <a:schemeClr val="lt1"/>
              </a:buClr>
              <a:buSzPts val="900"/>
              <a:buNone/>
              <a:defRPr sz="900"/>
            </a:lvl6pPr>
            <a:lvl7pPr marL="3200400" lvl="6" indent="-228600" algn="l">
              <a:lnSpc>
                <a:spcPct val="90000"/>
              </a:lnSpc>
              <a:spcBef>
                <a:spcPts val="600"/>
              </a:spcBef>
              <a:spcAft>
                <a:spcPts val="0"/>
              </a:spcAft>
              <a:buClr>
                <a:schemeClr val="lt1"/>
              </a:buClr>
              <a:buSzPts val="900"/>
              <a:buNone/>
              <a:defRPr sz="900"/>
            </a:lvl7pPr>
            <a:lvl8pPr marL="3657600" lvl="7" indent="-228600" algn="l">
              <a:lnSpc>
                <a:spcPct val="90000"/>
              </a:lnSpc>
              <a:spcBef>
                <a:spcPts val="600"/>
              </a:spcBef>
              <a:spcAft>
                <a:spcPts val="0"/>
              </a:spcAft>
              <a:buClr>
                <a:schemeClr val="lt1"/>
              </a:buClr>
              <a:buSzPts val="900"/>
              <a:buNone/>
              <a:defRPr sz="900"/>
            </a:lvl8pPr>
            <a:lvl9pPr marL="4114800" lvl="8" indent="-228600" algn="l">
              <a:lnSpc>
                <a:spcPct val="90000"/>
              </a:lnSpc>
              <a:spcBef>
                <a:spcPts val="600"/>
              </a:spcBef>
              <a:spcAft>
                <a:spcPts val="0"/>
              </a:spcAft>
              <a:buClr>
                <a:schemeClr val="lt1"/>
              </a:buClr>
              <a:buSzPts val="900"/>
              <a:buNone/>
              <a:defRPr sz="900"/>
            </a:lvl9pPr>
          </a:lstStyle>
          <a:p>
            <a:endParaRPr/>
          </a:p>
        </p:txBody>
      </p:sp>
      <p:sp>
        <p:nvSpPr>
          <p:cNvPr id="910" name="Google Shape;910;p18"/>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1" name="Google Shape;911;p18"/>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2" name="Google Shape;912;p18"/>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3"/>
        <p:cNvGrpSpPr/>
        <p:nvPr/>
      </p:nvGrpSpPr>
      <p:grpSpPr>
        <a:xfrm>
          <a:off x="0" y="0"/>
          <a:ext cx="0" cy="0"/>
          <a:chOff x="0" y="0"/>
          <a:chExt cx="0" cy="0"/>
        </a:xfrm>
      </p:grpSpPr>
      <p:grpSp>
        <p:nvGrpSpPr>
          <p:cNvPr id="914" name="Google Shape;914;p19"/>
          <p:cNvGrpSpPr/>
          <p:nvPr/>
        </p:nvGrpSpPr>
        <p:grpSpPr>
          <a:xfrm flipH="1">
            <a:off x="1447500" y="1630821"/>
            <a:ext cx="6291028" cy="4575885"/>
            <a:chOff x="4417839" y="1630821"/>
            <a:chExt cx="6291028" cy="4575885"/>
          </a:xfrm>
        </p:grpSpPr>
        <p:grpSp>
          <p:nvGrpSpPr>
            <p:cNvPr id="915" name="Google Shape;915;p19"/>
            <p:cNvGrpSpPr/>
            <p:nvPr/>
          </p:nvGrpSpPr>
          <p:grpSpPr>
            <a:xfrm>
              <a:off x="5414491" y="1630821"/>
              <a:ext cx="5294376" cy="4114800"/>
              <a:chOff x="3310555" y="716546"/>
              <a:chExt cx="5294376" cy="4114800"/>
            </a:xfrm>
          </p:grpSpPr>
          <p:grpSp>
            <p:nvGrpSpPr>
              <p:cNvPr id="916" name="Google Shape;916;p19"/>
              <p:cNvGrpSpPr/>
              <p:nvPr/>
            </p:nvGrpSpPr>
            <p:grpSpPr>
              <a:xfrm flipH="1">
                <a:off x="3310555" y="737968"/>
                <a:ext cx="5294376" cy="54864"/>
                <a:chOff x="1522413" y="1514475"/>
                <a:chExt cx="10569575" cy="64008"/>
              </a:xfrm>
            </p:grpSpPr>
            <p:sp>
              <p:nvSpPr>
                <p:cNvPr id="917" name="Google Shape;917;p1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8" name="Google Shape;918;p1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19" name="Google Shape;919;p1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0" name="Google Shape;920;p1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1" name="Google Shape;921;p1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2" name="Google Shape;922;p1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3" name="Google Shape;923;p1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4" name="Google Shape;924;p1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5" name="Google Shape;925;p1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6" name="Google Shape;926;p1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7" name="Google Shape;927;p1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8" name="Google Shape;928;p1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29" name="Google Shape;929;p1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0" name="Google Shape;930;p1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1" name="Google Shape;931;p1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2" name="Google Shape;932;p1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3" name="Google Shape;933;p1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4" name="Google Shape;934;p1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5" name="Google Shape;935;p1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6" name="Google Shape;936;p1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7" name="Google Shape;937;p1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8" name="Google Shape;938;p1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39" name="Google Shape;939;p1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0" name="Google Shape;940;p1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1" name="Google Shape;941;p1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2" name="Google Shape;942;p1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3" name="Google Shape;943;p1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4" name="Google Shape;944;p1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5" name="Google Shape;945;p1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6" name="Google Shape;946;p1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7" name="Google Shape;947;p1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8" name="Google Shape;948;p1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49" name="Google Shape;949;p1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0" name="Google Shape;950;p1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1" name="Google Shape;951;p1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2" name="Google Shape;952;p1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3" name="Google Shape;953;p1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4" name="Google Shape;954;p1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5" name="Google Shape;955;p1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6" name="Google Shape;956;p1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7" name="Google Shape;957;p1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8" name="Google Shape;958;p1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59" name="Google Shape;959;p1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0" name="Google Shape;960;p1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1" name="Google Shape;961;p1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2" name="Google Shape;962;p1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3" name="Google Shape;963;p1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4" name="Google Shape;964;p1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5" name="Google Shape;965;p1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6" name="Google Shape;966;p1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7" name="Google Shape;967;p1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8" name="Google Shape;968;p1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69" name="Google Shape;969;p1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0" name="Google Shape;970;p1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1" name="Google Shape;971;p1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2" name="Google Shape;972;p1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3" name="Google Shape;973;p1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4" name="Google Shape;974;p1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5" name="Google Shape;975;p1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6" name="Google Shape;976;p1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7" name="Google Shape;977;p1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8" name="Google Shape;978;p1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79" name="Google Shape;979;p1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0" name="Google Shape;980;p1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1" name="Google Shape;981;p1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2" name="Google Shape;982;p1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3" name="Google Shape;983;p1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4" name="Google Shape;984;p1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5" name="Google Shape;985;p1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6" name="Google Shape;986;p1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7" name="Google Shape;987;p1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8" name="Google Shape;988;p1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89" name="Google Shape;989;p1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0" name="Google Shape;990;p1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991" name="Google Shape;991;p19"/>
              <p:cNvGrpSpPr/>
              <p:nvPr/>
            </p:nvGrpSpPr>
            <p:grpSpPr>
              <a:xfrm rot="-5400000" flipH="1">
                <a:off x="6492229" y="2755658"/>
                <a:ext cx="4114800" cy="36576"/>
                <a:chOff x="1522413" y="1514475"/>
                <a:chExt cx="10569575" cy="64008"/>
              </a:xfrm>
            </p:grpSpPr>
            <p:sp>
              <p:nvSpPr>
                <p:cNvPr id="992" name="Google Shape;992;p1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3" name="Google Shape;993;p1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4" name="Google Shape;994;p1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5" name="Google Shape;995;p1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6" name="Google Shape;996;p1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7" name="Google Shape;997;p1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8" name="Google Shape;998;p1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999" name="Google Shape;999;p1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0" name="Google Shape;1000;p1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1" name="Google Shape;1001;p1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2" name="Google Shape;1002;p1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3" name="Google Shape;1003;p1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4" name="Google Shape;1004;p1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5" name="Google Shape;1005;p1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6" name="Google Shape;1006;p1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7" name="Google Shape;1007;p1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8" name="Google Shape;1008;p1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09" name="Google Shape;1009;p1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0" name="Google Shape;1010;p1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1" name="Google Shape;1011;p1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2" name="Google Shape;1012;p1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3" name="Google Shape;1013;p1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4" name="Google Shape;1014;p1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5" name="Google Shape;1015;p1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6" name="Google Shape;1016;p1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7" name="Google Shape;1017;p1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8" name="Google Shape;1018;p1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19" name="Google Shape;1019;p1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0" name="Google Shape;1020;p1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1" name="Google Shape;1021;p1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2" name="Google Shape;1022;p1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3" name="Google Shape;1023;p1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4" name="Google Shape;1024;p1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5" name="Google Shape;1025;p1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6" name="Google Shape;1026;p1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7" name="Google Shape;1027;p1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8" name="Google Shape;1028;p1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29" name="Google Shape;1029;p1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0" name="Google Shape;1030;p1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1" name="Google Shape;1031;p1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2" name="Google Shape;1032;p1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3" name="Google Shape;1033;p1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4" name="Google Shape;1034;p1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5" name="Google Shape;1035;p1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6" name="Google Shape;1036;p1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7" name="Google Shape;1037;p1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8" name="Google Shape;1038;p1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39" name="Google Shape;1039;p1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0" name="Google Shape;1040;p1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1" name="Google Shape;1041;p1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2" name="Google Shape;1042;p1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3" name="Google Shape;1043;p1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4" name="Google Shape;1044;p1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5" name="Google Shape;1045;p1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6" name="Google Shape;1046;p1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7" name="Google Shape;1047;p1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8" name="Google Shape;1048;p1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49" name="Google Shape;1049;p1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0" name="Google Shape;1050;p1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1" name="Google Shape;1051;p1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2" name="Google Shape;1052;p1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3" name="Google Shape;1053;p1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4" name="Google Shape;1054;p1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5" name="Google Shape;1055;p1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6" name="Google Shape;1056;p1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7" name="Google Shape;1057;p1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8" name="Google Shape;1058;p1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59" name="Google Shape;1059;p1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0" name="Google Shape;1060;p1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1" name="Google Shape;1061;p1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2" name="Google Shape;1062;p1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3" name="Google Shape;1063;p1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4" name="Google Shape;1064;p1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5" name="Google Shape;1065;p1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nvGrpSpPr>
            <p:cNvPr id="1066" name="Google Shape;1066;p19"/>
            <p:cNvGrpSpPr/>
            <p:nvPr/>
          </p:nvGrpSpPr>
          <p:grpSpPr>
            <a:xfrm rot="10800000">
              <a:off x="4417839" y="2091906"/>
              <a:ext cx="5294376" cy="4114800"/>
              <a:chOff x="3310555" y="716546"/>
              <a:chExt cx="5294376" cy="4114800"/>
            </a:xfrm>
          </p:grpSpPr>
          <p:grpSp>
            <p:nvGrpSpPr>
              <p:cNvPr id="1067" name="Google Shape;1067;p19"/>
              <p:cNvGrpSpPr/>
              <p:nvPr/>
            </p:nvGrpSpPr>
            <p:grpSpPr>
              <a:xfrm flipH="1">
                <a:off x="3310555" y="737968"/>
                <a:ext cx="5294376" cy="54864"/>
                <a:chOff x="1522413" y="1514475"/>
                <a:chExt cx="10569575" cy="64008"/>
              </a:xfrm>
            </p:grpSpPr>
            <p:sp>
              <p:nvSpPr>
                <p:cNvPr id="1068" name="Google Shape;1068;p1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69" name="Google Shape;1069;p1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0" name="Google Shape;1070;p1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1" name="Google Shape;1071;p1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2" name="Google Shape;1072;p1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3" name="Google Shape;1073;p1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4" name="Google Shape;1074;p1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5" name="Google Shape;1075;p1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6" name="Google Shape;1076;p1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7" name="Google Shape;1077;p1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8" name="Google Shape;1078;p1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79" name="Google Shape;1079;p1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0" name="Google Shape;1080;p1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1" name="Google Shape;1081;p1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2" name="Google Shape;1082;p1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3" name="Google Shape;1083;p1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4" name="Google Shape;1084;p1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5" name="Google Shape;1085;p1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6" name="Google Shape;1086;p1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7" name="Google Shape;1087;p1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8" name="Google Shape;1088;p1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89" name="Google Shape;1089;p1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0" name="Google Shape;1090;p1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1" name="Google Shape;1091;p1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2" name="Google Shape;1092;p1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3" name="Google Shape;1093;p1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4" name="Google Shape;1094;p1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5" name="Google Shape;1095;p1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6" name="Google Shape;1096;p1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7" name="Google Shape;1097;p1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8" name="Google Shape;1098;p1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099" name="Google Shape;1099;p1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0" name="Google Shape;1100;p1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1" name="Google Shape;1101;p1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2" name="Google Shape;1102;p1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3" name="Google Shape;1103;p1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4" name="Google Shape;1104;p1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5" name="Google Shape;1105;p1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6" name="Google Shape;1106;p1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7" name="Google Shape;1107;p1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8" name="Google Shape;1108;p1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09" name="Google Shape;1109;p1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0" name="Google Shape;1110;p1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1" name="Google Shape;1111;p1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2" name="Google Shape;1112;p1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3" name="Google Shape;1113;p1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4" name="Google Shape;1114;p1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5" name="Google Shape;1115;p1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6" name="Google Shape;1116;p1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7" name="Google Shape;1117;p1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8" name="Google Shape;1118;p1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19" name="Google Shape;1119;p1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0" name="Google Shape;1120;p1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1" name="Google Shape;1121;p1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2" name="Google Shape;1122;p1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3" name="Google Shape;1123;p1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4" name="Google Shape;1124;p1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5" name="Google Shape;1125;p1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6" name="Google Shape;1126;p1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7" name="Google Shape;1127;p1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8" name="Google Shape;1128;p1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29" name="Google Shape;1129;p1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0" name="Google Shape;1130;p1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1" name="Google Shape;1131;p1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2" name="Google Shape;1132;p1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3" name="Google Shape;1133;p1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4" name="Google Shape;1134;p1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5" name="Google Shape;1135;p1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6" name="Google Shape;1136;p1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7" name="Google Shape;1137;p1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8" name="Google Shape;1138;p1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39" name="Google Shape;1139;p1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0" name="Google Shape;1140;p1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1" name="Google Shape;1141;p1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1142" name="Google Shape;1142;p19"/>
              <p:cNvGrpSpPr/>
              <p:nvPr/>
            </p:nvGrpSpPr>
            <p:grpSpPr>
              <a:xfrm rot="-5400000" flipH="1">
                <a:off x="6492229" y="2755658"/>
                <a:ext cx="4114800" cy="36576"/>
                <a:chOff x="1522413" y="1514475"/>
                <a:chExt cx="10569575" cy="64008"/>
              </a:xfrm>
            </p:grpSpPr>
            <p:sp>
              <p:nvSpPr>
                <p:cNvPr id="1143" name="Google Shape;1143;p19"/>
                <p:cNvSpPr/>
                <p:nvPr/>
              </p:nvSpPr>
              <p:spPr>
                <a:xfrm>
                  <a:off x="12028488" y="1525554"/>
                  <a:ext cx="63500" cy="4924"/>
                </a:xfrm>
                <a:custGeom>
                  <a:avLst/>
                  <a:gdLst/>
                  <a:ahLst/>
                  <a:cxnLst/>
                  <a:rect l="l" t="t" r="r" b="b"/>
                  <a:pathLst>
                    <a:path w="67" h="6" extrusionOk="0">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4" name="Google Shape;1144;p19"/>
                <p:cNvSpPr/>
                <p:nvPr/>
              </p:nvSpPr>
              <p:spPr>
                <a:xfrm>
                  <a:off x="12022138" y="1532939"/>
                  <a:ext cx="19050" cy="1231"/>
                </a:xfrm>
                <a:custGeom>
                  <a:avLst/>
                  <a:gdLst/>
                  <a:ahLst/>
                  <a:cxnLst/>
                  <a:rect l="l" t="t" r="r" b="b"/>
                  <a:pathLst>
                    <a:path w="20" h="2" extrusionOk="0">
                      <a:moveTo>
                        <a:pt x="0" y="2"/>
                      </a:moveTo>
                      <a:lnTo>
                        <a:pt x="0" y="2"/>
                      </a:lnTo>
                      <a:lnTo>
                        <a:pt x="20" y="1"/>
                      </a:lnTo>
                      <a:cubicBezTo>
                        <a:pt x="16" y="0"/>
                        <a:pt x="11" y="0"/>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5" name="Google Shape;1145;p19"/>
                <p:cNvSpPr/>
                <p:nvPr/>
              </p:nvSpPr>
              <p:spPr>
                <a:xfrm>
                  <a:off x="12041188" y="1531708"/>
                  <a:ext cx="39687" cy="6155"/>
                </a:xfrm>
                <a:custGeom>
                  <a:avLst/>
                  <a:gdLst/>
                  <a:ahLst/>
                  <a:cxnLst/>
                  <a:rect l="l" t="t" r="r" b="b"/>
                  <a:pathLst>
                    <a:path w="41" h="6" extrusionOk="0">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6" name="Google Shape;1146;p19"/>
                <p:cNvSpPr/>
                <p:nvPr/>
              </p:nvSpPr>
              <p:spPr>
                <a:xfrm>
                  <a:off x="11831638" y="1526784"/>
                  <a:ext cx="42862" cy="4924"/>
                </a:xfrm>
                <a:custGeom>
                  <a:avLst/>
                  <a:gdLst/>
                  <a:ahLst/>
                  <a:cxnLst/>
                  <a:rect l="l" t="t" r="r" b="b"/>
                  <a:pathLst>
                    <a:path w="45" h="6" extrusionOk="0">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7" name="Google Shape;1147;p19"/>
                <p:cNvSpPr/>
                <p:nvPr/>
              </p:nvSpPr>
              <p:spPr>
                <a:xfrm>
                  <a:off x="11809413" y="1531708"/>
                  <a:ext cx="41275" cy="2462"/>
                </a:xfrm>
                <a:custGeom>
                  <a:avLst/>
                  <a:gdLst/>
                  <a:ahLst/>
                  <a:cxnLst/>
                  <a:rect l="l" t="t" r="r" b="b"/>
                  <a:pathLst>
                    <a:path w="44" h="3" extrusionOk="0">
                      <a:moveTo>
                        <a:pt x="42" y="0"/>
                      </a:moveTo>
                      <a:lnTo>
                        <a:pt x="42" y="0"/>
                      </a:lnTo>
                      <a:lnTo>
                        <a:pt x="0" y="3"/>
                      </a:lnTo>
                      <a:cubicBezTo>
                        <a:pt x="37" y="3"/>
                        <a:pt x="44" y="2"/>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8" name="Google Shape;1148;p19"/>
                <p:cNvSpPr/>
                <p:nvPr/>
              </p:nvSpPr>
              <p:spPr>
                <a:xfrm>
                  <a:off x="12003088" y="1537863"/>
                  <a:ext cx="77787" cy="3693"/>
                </a:xfrm>
                <a:custGeom>
                  <a:avLst/>
                  <a:gdLst/>
                  <a:ahLst/>
                  <a:cxnLst/>
                  <a:rect l="l" t="t" r="r" b="b"/>
                  <a:pathLst>
                    <a:path w="82" h="5" extrusionOk="0">
                      <a:moveTo>
                        <a:pt x="14" y="5"/>
                      </a:moveTo>
                      <a:lnTo>
                        <a:pt x="14" y="5"/>
                      </a:lnTo>
                      <a:lnTo>
                        <a:pt x="82" y="0"/>
                      </a:lnTo>
                      <a:lnTo>
                        <a:pt x="0" y="5"/>
                      </a:lnTo>
                      <a:lnTo>
                        <a:pt x="14"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49" name="Google Shape;1149;p19"/>
                <p:cNvSpPr/>
                <p:nvPr/>
              </p:nvSpPr>
              <p:spPr>
                <a:xfrm>
                  <a:off x="11664950" y="1523092"/>
                  <a:ext cx="39687" cy="4924"/>
                </a:xfrm>
                <a:custGeom>
                  <a:avLst/>
                  <a:gdLst/>
                  <a:ahLst/>
                  <a:cxnLst/>
                  <a:rect l="l" t="t" r="r" b="b"/>
                  <a:pathLst>
                    <a:path w="42" h="5" extrusionOk="0">
                      <a:moveTo>
                        <a:pt x="19" y="4"/>
                      </a:moveTo>
                      <a:lnTo>
                        <a:pt x="19" y="4"/>
                      </a:lnTo>
                      <a:lnTo>
                        <a:pt x="42" y="0"/>
                      </a:lnTo>
                      <a:lnTo>
                        <a:pt x="0" y="5"/>
                      </a:lnTo>
                      <a:lnTo>
                        <a:pt x="19"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0" name="Google Shape;1150;p19"/>
                <p:cNvSpPr/>
                <p:nvPr/>
              </p:nvSpPr>
              <p:spPr>
                <a:xfrm>
                  <a:off x="11506200" y="1521861"/>
                  <a:ext cx="92075" cy="4924"/>
                </a:xfrm>
                <a:custGeom>
                  <a:avLst/>
                  <a:gdLst/>
                  <a:ahLst/>
                  <a:cxnLst/>
                  <a:rect l="l" t="t" r="r" b="b"/>
                  <a:pathLst>
                    <a:path w="98" h="6" extrusionOk="0">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1" name="Google Shape;1151;p19"/>
                <p:cNvSpPr/>
                <p:nvPr/>
              </p:nvSpPr>
              <p:spPr>
                <a:xfrm>
                  <a:off x="11471275" y="1525554"/>
                  <a:ext cx="34925" cy="3693"/>
                </a:xfrm>
                <a:custGeom>
                  <a:avLst/>
                  <a:gdLst/>
                  <a:ahLst/>
                  <a:cxnLst/>
                  <a:rect l="l" t="t" r="r" b="b"/>
                  <a:pathLst>
                    <a:path w="36" h="3" extrusionOk="0">
                      <a:moveTo>
                        <a:pt x="0" y="3"/>
                      </a:moveTo>
                      <a:lnTo>
                        <a:pt x="0" y="3"/>
                      </a:lnTo>
                      <a:cubicBezTo>
                        <a:pt x="11" y="2"/>
                        <a:pt x="23" y="1"/>
                        <a:pt x="36" y="0"/>
                      </a:cubicBezTo>
                      <a:cubicBezTo>
                        <a:pt x="24" y="0"/>
                        <a:pt x="12"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2" name="Google Shape;1152;p19"/>
                <p:cNvSpPr/>
                <p:nvPr/>
              </p:nvSpPr>
              <p:spPr>
                <a:xfrm>
                  <a:off x="11710988" y="1529246"/>
                  <a:ext cx="30162" cy="4924"/>
                </a:xfrm>
                <a:custGeom>
                  <a:avLst/>
                  <a:gdLst/>
                  <a:ahLst/>
                  <a:cxnLst/>
                  <a:rect l="l" t="t" r="r" b="b"/>
                  <a:pathLst>
                    <a:path w="32" h="5" extrusionOk="0">
                      <a:moveTo>
                        <a:pt x="32" y="5"/>
                      </a:moveTo>
                      <a:lnTo>
                        <a:pt x="32" y="5"/>
                      </a:lnTo>
                      <a:cubicBezTo>
                        <a:pt x="29" y="4"/>
                        <a:pt x="23" y="1"/>
                        <a:pt x="0" y="0"/>
                      </a:cubicBezTo>
                      <a:lnTo>
                        <a:pt x="16" y="5"/>
                      </a:lnTo>
                      <a:lnTo>
                        <a:pt x="32"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3" name="Google Shape;1153;p19"/>
                <p:cNvSpPr/>
                <p:nvPr/>
              </p:nvSpPr>
              <p:spPr>
                <a:xfrm>
                  <a:off x="11691938" y="1532939"/>
                  <a:ext cx="34925" cy="1231"/>
                </a:xfrm>
                <a:custGeom>
                  <a:avLst/>
                  <a:gdLst/>
                  <a:ahLst/>
                  <a:cxnLst/>
                  <a:rect l="l" t="t" r="r" b="b"/>
                  <a:pathLst>
                    <a:path w="36" h="1" extrusionOk="0">
                      <a:moveTo>
                        <a:pt x="36" y="1"/>
                      </a:moveTo>
                      <a:lnTo>
                        <a:pt x="36" y="1"/>
                      </a:lnTo>
                      <a:lnTo>
                        <a:pt x="35" y="1"/>
                      </a:lnTo>
                      <a:lnTo>
                        <a:pt x="0" y="0"/>
                      </a:lnTo>
                      <a:lnTo>
                        <a:pt x="36"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4" name="Google Shape;1154;p19"/>
                <p:cNvSpPr/>
                <p:nvPr/>
              </p:nvSpPr>
              <p:spPr>
                <a:xfrm>
                  <a:off x="11741150" y="1534170"/>
                  <a:ext cx="4762" cy="0"/>
                </a:xfrm>
                <a:custGeom>
                  <a:avLst/>
                  <a:gdLst/>
                  <a:ahLst/>
                  <a:cxnLst/>
                  <a:rect l="l" t="t" r="r" b="b"/>
                  <a:pathLst>
                    <a:path w="5" h="120000" extrusionOk="0">
                      <a:moveTo>
                        <a:pt x="5" y="0"/>
                      </a:moveTo>
                      <a:lnTo>
                        <a:pt x="5" y="0"/>
                      </a:lnTo>
                      <a:lnTo>
                        <a:pt x="0" y="0"/>
                      </a:lnTo>
                      <a:cubicBezTo>
                        <a:pt x="2" y="0"/>
                        <a:pt x="3" y="0"/>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5" name="Google Shape;1155;p19"/>
                <p:cNvSpPr/>
                <p:nvPr/>
              </p:nvSpPr>
              <p:spPr>
                <a:xfrm>
                  <a:off x="11841163" y="1537863"/>
                  <a:ext cx="71437" cy="8617"/>
                </a:xfrm>
                <a:custGeom>
                  <a:avLst/>
                  <a:gdLst/>
                  <a:ahLst/>
                  <a:cxnLst/>
                  <a:rect l="l" t="t" r="r" b="b"/>
                  <a:pathLst>
                    <a:path w="75" h="9" extrusionOk="0">
                      <a:moveTo>
                        <a:pt x="75" y="0"/>
                      </a:moveTo>
                      <a:lnTo>
                        <a:pt x="75" y="0"/>
                      </a:lnTo>
                      <a:cubicBezTo>
                        <a:pt x="51" y="3"/>
                        <a:pt x="0" y="5"/>
                        <a:pt x="49" y="9"/>
                      </a:cubicBezTo>
                      <a:cubicBezTo>
                        <a:pt x="66" y="6"/>
                        <a:pt x="38" y="4"/>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6" name="Google Shape;1156;p19"/>
                <p:cNvSpPr/>
                <p:nvPr/>
              </p:nvSpPr>
              <p:spPr>
                <a:xfrm>
                  <a:off x="11764963" y="1535401"/>
                  <a:ext cx="44450" cy="3693"/>
                </a:xfrm>
                <a:custGeom>
                  <a:avLst/>
                  <a:gdLst/>
                  <a:ahLst/>
                  <a:cxnLst/>
                  <a:rect l="l" t="t" r="r" b="b"/>
                  <a:pathLst>
                    <a:path w="47" h="4" extrusionOk="0">
                      <a:moveTo>
                        <a:pt x="0" y="3"/>
                      </a:moveTo>
                      <a:lnTo>
                        <a:pt x="0" y="3"/>
                      </a:lnTo>
                      <a:lnTo>
                        <a:pt x="44" y="4"/>
                      </a:lnTo>
                      <a:cubicBezTo>
                        <a:pt x="43" y="3"/>
                        <a:pt x="35" y="1"/>
                        <a:pt x="47"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7" name="Google Shape;1157;p19"/>
                <p:cNvSpPr/>
                <p:nvPr/>
              </p:nvSpPr>
              <p:spPr>
                <a:xfrm>
                  <a:off x="11744325" y="1537863"/>
                  <a:ext cx="20637" cy="2462"/>
                </a:xfrm>
                <a:custGeom>
                  <a:avLst/>
                  <a:gdLst/>
                  <a:ahLst/>
                  <a:cxnLst/>
                  <a:rect l="l" t="t" r="r" b="b"/>
                  <a:pathLst>
                    <a:path w="22" h="2" extrusionOk="0">
                      <a:moveTo>
                        <a:pt x="0" y="2"/>
                      </a:moveTo>
                      <a:lnTo>
                        <a:pt x="0" y="2"/>
                      </a:lnTo>
                      <a:lnTo>
                        <a:pt x="22" y="0"/>
                      </a:lnTo>
                      <a:lnTo>
                        <a:pt x="5" y="0"/>
                      </a:lnTo>
                      <a:lnTo>
                        <a:pt x="0"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8" name="Google Shape;1158;p19"/>
                <p:cNvSpPr/>
                <p:nvPr/>
              </p:nvSpPr>
              <p:spPr>
                <a:xfrm>
                  <a:off x="11482388" y="1531708"/>
                  <a:ext cx="85725" cy="3693"/>
                </a:xfrm>
                <a:custGeom>
                  <a:avLst/>
                  <a:gdLst/>
                  <a:ahLst/>
                  <a:cxnLst/>
                  <a:rect l="l" t="t" r="r" b="b"/>
                  <a:pathLst>
                    <a:path w="90" h="4" extrusionOk="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59" name="Google Shape;1159;p19"/>
                <p:cNvSpPr/>
                <p:nvPr/>
              </p:nvSpPr>
              <p:spPr>
                <a:xfrm>
                  <a:off x="11626850" y="1532939"/>
                  <a:ext cx="4762" cy="1231"/>
                </a:xfrm>
                <a:custGeom>
                  <a:avLst/>
                  <a:gdLst/>
                  <a:ahLst/>
                  <a:cxnLst/>
                  <a:rect l="l" t="t" r="r" b="b"/>
                  <a:pathLst>
                    <a:path w="5" h="1" extrusionOk="0">
                      <a:moveTo>
                        <a:pt x="5" y="0"/>
                      </a:moveTo>
                      <a:lnTo>
                        <a:pt x="5" y="0"/>
                      </a:lnTo>
                      <a:lnTo>
                        <a:pt x="0" y="1"/>
                      </a:lnTo>
                      <a:cubicBezTo>
                        <a:pt x="3" y="1"/>
                        <a:pt x="5" y="1"/>
                        <a:pt x="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0" name="Google Shape;1160;p19"/>
                <p:cNvSpPr/>
                <p:nvPr/>
              </p:nvSpPr>
              <p:spPr>
                <a:xfrm>
                  <a:off x="11261725" y="1534170"/>
                  <a:ext cx="4762" cy="0"/>
                </a:xfrm>
                <a:custGeom>
                  <a:avLst/>
                  <a:gdLst/>
                  <a:ahLst/>
                  <a:cxnLst/>
                  <a:rect l="l" t="t" r="r" b="b"/>
                  <a:pathLst>
                    <a:path w="5" h="1" extrusionOk="0">
                      <a:moveTo>
                        <a:pt x="0" y="0"/>
                      </a:moveTo>
                      <a:lnTo>
                        <a:pt x="0" y="0"/>
                      </a:lnTo>
                      <a:lnTo>
                        <a:pt x="4" y="0"/>
                      </a:lnTo>
                      <a:cubicBezTo>
                        <a:pt x="4" y="0"/>
                        <a:pt x="4" y="0"/>
                        <a:pt x="5"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1" name="Google Shape;1161;p19"/>
                <p:cNvSpPr/>
                <p:nvPr/>
              </p:nvSpPr>
              <p:spPr>
                <a:xfrm>
                  <a:off x="11553825" y="1534170"/>
                  <a:ext cx="44450" cy="2462"/>
                </a:xfrm>
                <a:custGeom>
                  <a:avLst/>
                  <a:gdLst/>
                  <a:ahLst/>
                  <a:cxnLst/>
                  <a:rect l="l" t="t" r="r" b="b"/>
                  <a:pathLst>
                    <a:path w="47" h="2" extrusionOk="0">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2" name="Google Shape;1162;p19"/>
                <p:cNvSpPr/>
                <p:nvPr/>
              </p:nvSpPr>
              <p:spPr>
                <a:xfrm>
                  <a:off x="11409363" y="1529246"/>
                  <a:ext cx="31750" cy="2462"/>
                </a:xfrm>
                <a:custGeom>
                  <a:avLst/>
                  <a:gdLst/>
                  <a:ahLst/>
                  <a:cxnLst/>
                  <a:rect l="l" t="t" r="r" b="b"/>
                  <a:pathLst>
                    <a:path w="33" h="3" extrusionOk="0">
                      <a:moveTo>
                        <a:pt x="0" y="1"/>
                      </a:moveTo>
                      <a:lnTo>
                        <a:pt x="0" y="1"/>
                      </a:lnTo>
                      <a:cubicBezTo>
                        <a:pt x="10" y="2"/>
                        <a:pt x="21" y="3"/>
                        <a:pt x="33" y="3"/>
                      </a:cubicBezTo>
                      <a:cubicBezTo>
                        <a:pt x="23" y="2"/>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3" name="Google Shape;1163;p19"/>
                <p:cNvSpPr/>
                <p:nvPr/>
              </p:nvSpPr>
              <p:spPr>
                <a:xfrm>
                  <a:off x="11618913" y="1531708"/>
                  <a:ext cx="6350" cy="0"/>
                </a:xfrm>
                <a:custGeom>
                  <a:avLst/>
                  <a:gdLst/>
                  <a:ahLst/>
                  <a:cxnLst/>
                  <a:rect l="l" t="t" r="r" b="b"/>
                  <a:pathLst>
                    <a:path w="6" h="1" extrusionOk="0">
                      <a:moveTo>
                        <a:pt x="3" y="0"/>
                      </a:moveTo>
                      <a:lnTo>
                        <a:pt x="3" y="0"/>
                      </a:lnTo>
                      <a:lnTo>
                        <a:pt x="6" y="0"/>
                      </a:lnTo>
                      <a:cubicBezTo>
                        <a:pt x="0" y="0"/>
                        <a:pt x="0" y="0"/>
                        <a:pt x="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4" name="Google Shape;1164;p19"/>
                <p:cNvSpPr/>
                <p:nvPr/>
              </p:nvSpPr>
              <p:spPr>
                <a:xfrm>
                  <a:off x="11598275" y="1531708"/>
                  <a:ext cx="28575" cy="2462"/>
                </a:xfrm>
                <a:custGeom>
                  <a:avLst/>
                  <a:gdLst/>
                  <a:ahLst/>
                  <a:cxnLst/>
                  <a:rect l="l" t="t" r="r" b="b"/>
                  <a:pathLst>
                    <a:path w="31" h="3" extrusionOk="0">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5" name="Google Shape;1165;p19"/>
                <p:cNvSpPr/>
                <p:nvPr/>
              </p:nvSpPr>
              <p:spPr>
                <a:xfrm>
                  <a:off x="11137900" y="1534170"/>
                  <a:ext cx="188912" cy="23388"/>
                </a:xfrm>
                <a:custGeom>
                  <a:avLst/>
                  <a:gdLst/>
                  <a:ahLst/>
                  <a:cxnLst/>
                  <a:rect l="l" t="t" r="r" b="b"/>
                  <a:pathLst>
                    <a:path w="198" h="27" extrusionOk="0">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6" name="Google Shape;1166;p19"/>
                <p:cNvSpPr/>
                <p:nvPr/>
              </p:nvSpPr>
              <p:spPr>
                <a:xfrm>
                  <a:off x="11266488" y="1529246"/>
                  <a:ext cx="95250" cy="4924"/>
                </a:xfrm>
                <a:custGeom>
                  <a:avLst/>
                  <a:gdLst/>
                  <a:ahLst/>
                  <a:cxnLst/>
                  <a:rect l="l" t="t" r="r" b="b"/>
                  <a:pathLst>
                    <a:path w="100" h="6" extrusionOk="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7" name="Google Shape;1167;p19"/>
                <p:cNvSpPr/>
                <p:nvPr/>
              </p:nvSpPr>
              <p:spPr>
                <a:xfrm>
                  <a:off x="11361738" y="1531708"/>
                  <a:ext cx="134937" cy="12309"/>
                </a:xfrm>
                <a:custGeom>
                  <a:avLst/>
                  <a:gdLst/>
                  <a:ahLst/>
                  <a:cxnLst/>
                  <a:rect l="l" t="t" r="r" b="b"/>
                  <a:pathLst>
                    <a:path w="142" h="14" extrusionOk="0">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8" name="Google Shape;1168;p19"/>
                <p:cNvSpPr/>
                <p:nvPr/>
              </p:nvSpPr>
              <p:spPr>
                <a:xfrm>
                  <a:off x="11834813" y="1552634"/>
                  <a:ext cx="9525" cy="1231"/>
                </a:xfrm>
                <a:custGeom>
                  <a:avLst/>
                  <a:gdLst/>
                  <a:ahLst/>
                  <a:cxnLst/>
                  <a:rect l="l" t="t" r="r" b="b"/>
                  <a:pathLst>
                    <a:path w="11" h="1" extrusionOk="0">
                      <a:moveTo>
                        <a:pt x="11" y="1"/>
                      </a:moveTo>
                      <a:lnTo>
                        <a:pt x="11" y="1"/>
                      </a:lnTo>
                      <a:cubicBezTo>
                        <a:pt x="8" y="1"/>
                        <a:pt x="8" y="1"/>
                        <a:pt x="8" y="0"/>
                      </a:cubicBezTo>
                      <a:cubicBezTo>
                        <a:pt x="2" y="1"/>
                        <a:pt x="0" y="1"/>
                        <a:pt x="11"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69" name="Google Shape;1169;p19"/>
                <p:cNvSpPr/>
                <p:nvPr/>
              </p:nvSpPr>
              <p:spPr>
                <a:xfrm>
                  <a:off x="11764963" y="1542787"/>
                  <a:ext cx="117475" cy="9847"/>
                </a:xfrm>
                <a:custGeom>
                  <a:avLst/>
                  <a:gdLst/>
                  <a:ahLst/>
                  <a:cxnLst/>
                  <a:rect l="l" t="t" r="r" b="b"/>
                  <a:pathLst>
                    <a:path w="122" h="12" extrusionOk="0">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0" name="Google Shape;1170;p19"/>
                <p:cNvSpPr/>
                <p:nvPr/>
              </p:nvSpPr>
              <p:spPr>
                <a:xfrm>
                  <a:off x="11555413" y="1544017"/>
                  <a:ext cx="69850" cy="4924"/>
                </a:xfrm>
                <a:custGeom>
                  <a:avLst/>
                  <a:gdLst/>
                  <a:ahLst/>
                  <a:cxnLst/>
                  <a:rect l="l" t="t" r="r" b="b"/>
                  <a:pathLst>
                    <a:path w="74" h="6" extrusionOk="0">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1" name="Google Shape;1171;p19"/>
                <p:cNvSpPr/>
                <p:nvPr/>
              </p:nvSpPr>
              <p:spPr>
                <a:xfrm>
                  <a:off x="11223625" y="1528016"/>
                  <a:ext cx="38100" cy="6155"/>
                </a:xfrm>
                <a:custGeom>
                  <a:avLst/>
                  <a:gdLst/>
                  <a:ahLst/>
                  <a:cxnLst/>
                  <a:rect l="l" t="t" r="r" b="b"/>
                  <a:pathLst>
                    <a:path w="40" h="7" extrusionOk="0">
                      <a:moveTo>
                        <a:pt x="31" y="5"/>
                      </a:moveTo>
                      <a:lnTo>
                        <a:pt x="31" y="5"/>
                      </a:lnTo>
                      <a:lnTo>
                        <a:pt x="40" y="0"/>
                      </a:lnTo>
                      <a:lnTo>
                        <a:pt x="0" y="7"/>
                      </a:lnTo>
                      <a:lnTo>
                        <a:pt x="31"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2" name="Google Shape;1172;p19"/>
                <p:cNvSpPr/>
                <p:nvPr/>
              </p:nvSpPr>
              <p:spPr>
                <a:xfrm>
                  <a:off x="11145838" y="1529246"/>
                  <a:ext cx="22225" cy="2462"/>
                </a:xfrm>
                <a:custGeom>
                  <a:avLst/>
                  <a:gdLst/>
                  <a:ahLst/>
                  <a:cxnLst/>
                  <a:rect l="l" t="t" r="r" b="b"/>
                  <a:pathLst>
                    <a:path w="24" h="4" extrusionOk="0">
                      <a:moveTo>
                        <a:pt x="21" y="4"/>
                      </a:moveTo>
                      <a:lnTo>
                        <a:pt x="21" y="4"/>
                      </a:lnTo>
                      <a:lnTo>
                        <a:pt x="24" y="0"/>
                      </a:lnTo>
                      <a:lnTo>
                        <a:pt x="0" y="3"/>
                      </a:lnTo>
                      <a:lnTo>
                        <a:pt x="2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3" name="Google Shape;1173;p19"/>
                <p:cNvSpPr/>
                <p:nvPr/>
              </p:nvSpPr>
              <p:spPr>
                <a:xfrm>
                  <a:off x="6197600" y="1566174"/>
                  <a:ext cx="20637" cy="1231"/>
                </a:xfrm>
                <a:custGeom>
                  <a:avLst/>
                  <a:gdLst/>
                  <a:ahLst/>
                  <a:cxnLst/>
                  <a:rect l="l" t="t" r="r" b="b"/>
                  <a:pathLst>
                    <a:path w="21" h="1" extrusionOk="0">
                      <a:moveTo>
                        <a:pt x="21" y="0"/>
                      </a:moveTo>
                      <a:lnTo>
                        <a:pt x="21" y="0"/>
                      </a:lnTo>
                      <a:lnTo>
                        <a:pt x="0" y="1"/>
                      </a:lnTo>
                      <a:cubicBezTo>
                        <a:pt x="10" y="0"/>
                        <a:pt x="16" y="0"/>
                        <a:pt x="2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4" name="Google Shape;1174;p19"/>
                <p:cNvSpPr/>
                <p:nvPr/>
              </p:nvSpPr>
              <p:spPr>
                <a:xfrm>
                  <a:off x="6356350" y="1564943"/>
                  <a:ext cx="9525" cy="1231"/>
                </a:xfrm>
                <a:custGeom>
                  <a:avLst/>
                  <a:gdLst/>
                  <a:ahLst/>
                  <a:cxnLst/>
                  <a:rect l="l" t="t" r="r" b="b"/>
                  <a:pathLst>
                    <a:path w="10" h="2" extrusionOk="0">
                      <a:moveTo>
                        <a:pt x="6" y="2"/>
                      </a:moveTo>
                      <a:lnTo>
                        <a:pt x="6" y="2"/>
                      </a:lnTo>
                      <a:lnTo>
                        <a:pt x="10" y="0"/>
                      </a:lnTo>
                      <a:cubicBezTo>
                        <a:pt x="3" y="1"/>
                        <a:pt x="0" y="2"/>
                        <a:pt x="6"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5" name="Google Shape;1175;p19"/>
                <p:cNvSpPr/>
                <p:nvPr/>
              </p:nvSpPr>
              <p:spPr>
                <a:xfrm>
                  <a:off x="8950325" y="1521861"/>
                  <a:ext cx="61912" cy="7386"/>
                </a:xfrm>
                <a:custGeom>
                  <a:avLst/>
                  <a:gdLst/>
                  <a:ahLst/>
                  <a:cxnLst/>
                  <a:rect l="l" t="t" r="r" b="b"/>
                  <a:pathLst>
                    <a:path w="65" h="9" extrusionOk="0">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6" name="Google Shape;1176;p19"/>
                <p:cNvSpPr/>
                <p:nvPr/>
              </p:nvSpPr>
              <p:spPr>
                <a:xfrm>
                  <a:off x="7537450" y="1546479"/>
                  <a:ext cx="28575" cy="3693"/>
                </a:xfrm>
                <a:custGeom>
                  <a:avLst/>
                  <a:gdLst/>
                  <a:ahLst/>
                  <a:cxnLst/>
                  <a:rect l="l" t="t" r="r" b="b"/>
                  <a:pathLst>
                    <a:path w="29" h="4" extrusionOk="0">
                      <a:moveTo>
                        <a:pt x="0" y="3"/>
                      </a:moveTo>
                      <a:lnTo>
                        <a:pt x="0" y="3"/>
                      </a:lnTo>
                      <a:lnTo>
                        <a:pt x="9" y="4"/>
                      </a:lnTo>
                      <a:lnTo>
                        <a:pt x="29" y="0"/>
                      </a:ln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7" name="Google Shape;1177;p19"/>
                <p:cNvSpPr/>
                <p:nvPr/>
              </p:nvSpPr>
              <p:spPr>
                <a:xfrm>
                  <a:off x="7478713" y="1562481"/>
                  <a:ext cx="38100" cy="2462"/>
                </a:xfrm>
                <a:custGeom>
                  <a:avLst/>
                  <a:gdLst/>
                  <a:ahLst/>
                  <a:cxnLst/>
                  <a:rect l="l" t="t" r="r" b="b"/>
                  <a:pathLst>
                    <a:path w="40" h="3" extrusionOk="0">
                      <a:moveTo>
                        <a:pt x="40" y="3"/>
                      </a:moveTo>
                      <a:lnTo>
                        <a:pt x="40" y="3"/>
                      </a:lnTo>
                      <a:lnTo>
                        <a:pt x="0" y="0"/>
                      </a:lnTo>
                      <a:cubicBezTo>
                        <a:pt x="9" y="1"/>
                        <a:pt x="22" y="2"/>
                        <a:pt x="4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8" name="Google Shape;1178;p19"/>
                <p:cNvSpPr/>
                <p:nvPr/>
              </p:nvSpPr>
              <p:spPr>
                <a:xfrm>
                  <a:off x="5410200" y="1568636"/>
                  <a:ext cx="36512" cy="3693"/>
                </a:xfrm>
                <a:custGeom>
                  <a:avLst/>
                  <a:gdLst/>
                  <a:ahLst/>
                  <a:cxnLst/>
                  <a:rect l="l" t="t" r="r" b="b"/>
                  <a:pathLst>
                    <a:path w="38" h="5" extrusionOk="0">
                      <a:moveTo>
                        <a:pt x="24" y="0"/>
                      </a:moveTo>
                      <a:lnTo>
                        <a:pt x="24" y="0"/>
                      </a:lnTo>
                      <a:lnTo>
                        <a:pt x="0" y="5"/>
                      </a:lnTo>
                      <a:cubicBezTo>
                        <a:pt x="38" y="5"/>
                        <a:pt x="21" y="3"/>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79" name="Google Shape;1179;p19"/>
                <p:cNvSpPr/>
                <p:nvPr/>
              </p:nvSpPr>
              <p:spPr>
                <a:xfrm>
                  <a:off x="10206038" y="1530477"/>
                  <a:ext cx="61912" cy="4924"/>
                </a:xfrm>
                <a:custGeom>
                  <a:avLst/>
                  <a:gdLst/>
                  <a:ahLst/>
                  <a:cxnLst/>
                  <a:rect l="l" t="t" r="r" b="b"/>
                  <a:pathLst>
                    <a:path w="65" h="6" extrusionOk="0">
                      <a:moveTo>
                        <a:pt x="65" y="3"/>
                      </a:moveTo>
                      <a:lnTo>
                        <a:pt x="65" y="3"/>
                      </a:lnTo>
                      <a:cubicBezTo>
                        <a:pt x="39" y="1"/>
                        <a:pt x="18" y="0"/>
                        <a:pt x="0" y="0"/>
                      </a:cubicBezTo>
                      <a:cubicBezTo>
                        <a:pt x="32" y="2"/>
                        <a:pt x="57" y="6"/>
                        <a:pt x="65"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0" name="Google Shape;1180;p19"/>
                <p:cNvSpPr/>
                <p:nvPr/>
              </p:nvSpPr>
              <p:spPr>
                <a:xfrm>
                  <a:off x="6257925" y="1525554"/>
                  <a:ext cx="19050" cy="2462"/>
                </a:xfrm>
                <a:custGeom>
                  <a:avLst/>
                  <a:gdLst/>
                  <a:ahLst/>
                  <a:cxnLst/>
                  <a:rect l="l" t="t" r="r" b="b"/>
                  <a:pathLst>
                    <a:path w="21" h="2" extrusionOk="0">
                      <a:moveTo>
                        <a:pt x="18" y="0"/>
                      </a:moveTo>
                      <a:lnTo>
                        <a:pt x="18" y="0"/>
                      </a:lnTo>
                      <a:cubicBezTo>
                        <a:pt x="5" y="1"/>
                        <a:pt x="0" y="2"/>
                        <a:pt x="0" y="2"/>
                      </a:cubicBezTo>
                      <a:cubicBezTo>
                        <a:pt x="13" y="2"/>
                        <a:pt x="21" y="1"/>
                        <a:pt x="1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1" name="Google Shape;1181;p19"/>
                <p:cNvSpPr/>
                <p:nvPr/>
              </p:nvSpPr>
              <p:spPr>
                <a:xfrm>
                  <a:off x="10134600" y="1528016"/>
                  <a:ext cx="71437" cy="3693"/>
                </a:xfrm>
                <a:custGeom>
                  <a:avLst/>
                  <a:gdLst/>
                  <a:ahLst/>
                  <a:cxnLst/>
                  <a:rect l="l" t="t" r="r" b="b"/>
                  <a:pathLst>
                    <a:path w="75" h="4" extrusionOk="0">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2" name="Google Shape;1182;p19"/>
                <p:cNvSpPr/>
                <p:nvPr/>
              </p:nvSpPr>
              <p:spPr>
                <a:xfrm>
                  <a:off x="2582863" y="1560020"/>
                  <a:ext cx="7937" cy="1231"/>
                </a:xfrm>
                <a:custGeom>
                  <a:avLst/>
                  <a:gdLst/>
                  <a:ahLst/>
                  <a:cxnLst/>
                  <a:rect l="l" t="t" r="r" b="b"/>
                  <a:pathLst>
                    <a:path w="8" h="1" extrusionOk="0">
                      <a:moveTo>
                        <a:pt x="8" y="1"/>
                      </a:moveTo>
                      <a:lnTo>
                        <a:pt x="8" y="1"/>
                      </a:lnTo>
                      <a:lnTo>
                        <a:pt x="1" y="0"/>
                      </a:lnTo>
                      <a:cubicBezTo>
                        <a:pt x="0" y="1"/>
                        <a:pt x="3" y="1"/>
                        <a:pt x="8"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3" name="Google Shape;1183;p19"/>
                <p:cNvSpPr/>
                <p:nvPr/>
              </p:nvSpPr>
              <p:spPr>
                <a:xfrm>
                  <a:off x="1762125" y="1521861"/>
                  <a:ext cx="34925" cy="1231"/>
                </a:xfrm>
                <a:custGeom>
                  <a:avLst/>
                  <a:gdLst/>
                  <a:ahLst/>
                  <a:cxnLst/>
                  <a:rect l="l" t="t" r="r" b="b"/>
                  <a:pathLst>
                    <a:path w="36" h="1" extrusionOk="0">
                      <a:moveTo>
                        <a:pt x="0" y="1"/>
                      </a:moveTo>
                      <a:lnTo>
                        <a:pt x="0" y="1"/>
                      </a:lnTo>
                      <a:cubicBezTo>
                        <a:pt x="9" y="1"/>
                        <a:pt x="23" y="1"/>
                        <a:pt x="36" y="1"/>
                      </a:cubicBezTo>
                      <a:cubicBezTo>
                        <a:pt x="29" y="0"/>
                        <a:pt x="19"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4" name="Google Shape;1184;p19"/>
                <p:cNvSpPr/>
                <p:nvPr/>
              </p:nvSpPr>
              <p:spPr>
                <a:xfrm>
                  <a:off x="10812463" y="1529246"/>
                  <a:ext cx="19050" cy="1231"/>
                </a:xfrm>
                <a:custGeom>
                  <a:avLst/>
                  <a:gdLst/>
                  <a:ahLst/>
                  <a:cxnLst/>
                  <a:rect l="l" t="t" r="r" b="b"/>
                  <a:pathLst>
                    <a:path w="20" h="1" extrusionOk="0">
                      <a:moveTo>
                        <a:pt x="0" y="1"/>
                      </a:moveTo>
                      <a:lnTo>
                        <a:pt x="0" y="1"/>
                      </a:lnTo>
                      <a:cubicBezTo>
                        <a:pt x="20" y="1"/>
                        <a:pt x="3"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5" name="Google Shape;1185;p19"/>
                <p:cNvSpPr/>
                <p:nvPr/>
              </p:nvSpPr>
              <p:spPr>
                <a:xfrm>
                  <a:off x="10896600" y="1545248"/>
                  <a:ext cx="7937" cy="2462"/>
                </a:xfrm>
                <a:custGeom>
                  <a:avLst/>
                  <a:gdLst/>
                  <a:ahLst/>
                  <a:cxnLst/>
                  <a:rect l="l" t="t" r="r" b="b"/>
                  <a:pathLst>
                    <a:path w="8" h="3" extrusionOk="0">
                      <a:moveTo>
                        <a:pt x="8" y="0"/>
                      </a:moveTo>
                      <a:lnTo>
                        <a:pt x="8" y="0"/>
                      </a:lnTo>
                      <a:cubicBezTo>
                        <a:pt x="4" y="1"/>
                        <a:pt x="1" y="2"/>
                        <a:pt x="0" y="3"/>
                      </a:cubicBezTo>
                      <a:cubicBezTo>
                        <a:pt x="2" y="2"/>
                        <a:pt x="4" y="1"/>
                        <a:pt x="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6" name="Google Shape;1186;p19"/>
                <p:cNvSpPr/>
                <p:nvPr/>
              </p:nvSpPr>
              <p:spPr>
                <a:xfrm>
                  <a:off x="9947275" y="1553865"/>
                  <a:ext cx="4762" cy="1231"/>
                </a:xfrm>
                <a:custGeom>
                  <a:avLst/>
                  <a:gdLst/>
                  <a:ahLst/>
                  <a:cxnLst/>
                  <a:rect l="l" t="t" r="r" b="b"/>
                  <a:pathLst>
                    <a:path w="5" h="1" extrusionOk="0">
                      <a:moveTo>
                        <a:pt x="1" y="0"/>
                      </a:moveTo>
                      <a:lnTo>
                        <a:pt x="1" y="0"/>
                      </a:lnTo>
                      <a:lnTo>
                        <a:pt x="0" y="0"/>
                      </a:lnTo>
                      <a:cubicBezTo>
                        <a:pt x="5" y="1"/>
                        <a:pt x="4" y="0"/>
                        <a:pt x="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7" name="Google Shape;1187;p19"/>
                <p:cNvSpPr/>
                <p:nvPr/>
              </p:nvSpPr>
              <p:spPr>
                <a:xfrm>
                  <a:off x="10817225" y="1531708"/>
                  <a:ext cx="23812" cy="0"/>
                </a:xfrm>
                <a:custGeom>
                  <a:avLst/>
                  <a:gdLst/>
                  <a:ahLst/>
                  <a:cxnLst/>
                  <a:rect l="l" t="t" r="r" b="b"/>
                  <a:pathLst>
                    <a:path w="25" h="1" extrusionOk="0">
                      <a:moveTo>
                        <a:pt x="25" y="0"/>
                      </a:moveTo>
                      <a:lnTo>
                        <a:pt x="25" y="0"/>
                      </a:lnTo>
                      <a:cubicBezTo>
                        <a:pt x="18" y="0"/>
                        <a:pt x="10" y="0"/>
                        <a:pt x="0" y="0"/>
                      </a:cubicBezTo>
                      <a:cubicBezTo>
                        <a:pt x="5" y="0"/>
                        <a:pt x="12" y="0"/>
                        <a:pt x="2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8" name="Google Shape;1188;p19"/>
                <p:cNvSpPr/>
                <p:nvPr/>
              </p:nvSpPr>
              <p:spPr>
                <a:xfrm>
                  <a:off x="10836275" y="1529246"/>
                  <a:ext cx="19050" cy="1231"/>
                </a:xfrm>
                <a:custGeom>
                  <a:avLst/>
                  <a:gdLst/>
                  <a:ahLst/>
                  <a:cxnLst/>
                  <a:rect l="l" t="t" r="r" b="b"/>
                  <a:pathLst>
                    <a:path w="20" h="1" extrusionOk="0">
                      <a:moveTo>
                        <a:pt x="0" y="1"/>
                      </a:moveTo>
                      <a:lnTo>
                        <a:pt x="0" y="1"/>
                      </a:lnTo>
                      <a:lnTo>
                        <a:pt x="18" y="1"/>
                      </a:lnTo>
                      <a:cubicBezTo>
                        <a:pt x="20" y="1"/>
                        <a:pt x="18"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89" name="Google Shape;1189;p19"/>
                <p:cNvSpPr/>
                <p:nvPr/>
              </p:nvSpPr>
              <p:spPr>
                <a:xfrm>
                  <a:off x="10787063" y="1530477"/>
                  <a:ext cx="30162" cy="1231"/>
                </a:xfrm>
                <a:custGeom>
                  <a:avLst/>
                  <a:gdLst/>
                  <a:ahLst/>
                  <a:cxnLst/>
                  <a:rect l="l" t="t" r="r" b="b"/>
                  <a:pathLst>
                    <a:path w="31" h="1" extrusionOk="0">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0" name="Google Shape;1190;p19"/>
                <p:cNvSpPr/>
                <p:nvPr/>
              </p:nvSpPr>
              <p:spPr>
                <a:xfrm>
                  <a:off x="4092575" y="1552634"/>
                  <a:ext cx="20637" cy="2462"/>
                </a:xfrm>
                <a:custGeom>
                  <a:avLst/>
                  <a:gdLst/>
                  <a:ahLst/>
                  <a:cxnLst/>
                  <a:rect l="l" t="t" r="r" b="b"/>
                  <a:pathLst>
                    <a:path w="23" h="2" extrusionOk="0">
                      <a:moveTo>
                        <a:pt x="23" y="0"/>
                      </a:moveTo>
                      <a:lnTo>
                        <a:pt x="23" y="0"/>
                      </a:lnTo>
                      <a:lnTo>
                        <a:pt x="19" y="0"/>
                      </a:lnTo>
                      <a:cubicBezTo>
                        <a:pt x="0" y="2"/>
                        <a:pt x="8" y="1"/>
                        <a:pt x="2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1" name="Google Shape;1191;p19"/>
                <p:cNvSpPr/>
                <p:nvPr/>
              </p:nvSpPr>
              <p:spPr>
                <a:xfrm>
                  <a:off x="8528050" y="1567405"/>
                  <a:ext cx="3175" cy="1231"/>
                </a:xfrm>
                <a:custGeom>
                  <a:avLst/>
                  <a:gdLst/>
                  <a:ahLst/>
                  <a:cxnLst/>
                  <a:rect l="l" t="t" r="r" b="b"/>
                  <a:pathLst>
                    <a:path w="3" h="1" extrusionOk="0">
                      <a:moveTo>
                        <a:pt x="1" y="1"/>
                      </a:moveTo>
                      <a:lnTo>
                        <a:pt x="1" y="1"/>
                      </a:lnTo>
                      <a:lnTo>
                        <a:pt x="3" y="0"/>
                      </a:lnTo>
                      <a:lnTo>
                        <a:pt x="0" y="0"/>
                      </a:lnTo>
                      <a:lnTo>
                        <a:pt x="1"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2" name="Google Shape;1192;p19"/>
                <p:cNvSpPr/>
                <p:nvPr/>
              </p:nvSpPr>
              <p:spPr>
                <a:xfrm>
                  <a:off x="8461375" y="1556326"/>
                  <a:ext cx="66675" cy="14771"/>
                </a:xfrm>
                <a:custGeom>
                  <a:avLst/>
                  <a:gdLst/>
                  <a:ahLst/>
                  <a:cxnLst/>
                  <a:rect l="l" t="t" r="r" b="b"/>
                  <a:pathLst>
                    <a:path w="69" h="17" extrusionOk="0">
                      <a:moveTo>
                        <a:pt x="0" y="17"/>
                      </a:moveTo>
                      <a:lnTo>
                        <a:pt x="0" y="17"/>
                      </a:lnTo>
                      <a:cubicBezTo>
                        <a:pt x="30" y="11"/>
                        <a:pt x="47" y="12"/>
                        <a:pt x="69" y="13"/>
                      </a:cubicBezTo>
                      <a:lnTo>
                        <a:pt x="46" y="0"/>
                      </a:lnTo>
                      <a:lnTo>
                        <a:pt x="0" y="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3" name="Google Shape;1193;p19"/>
                <p:cNvSpPr/>
                <p:nvPr/>
              </p:nvSpPr>
              <p:spPr>
                <a:xfrm>
                  <a:off x="1562100" y="1514475"/>
                  <a:ext cx="9563100" cy="64008"/>
                </a:xfrm>
                <a:custGeom>
                  <a:avLst/>
                  <a:gdLst/>
                  <a:ahLst/>
                  <a:cxnLst/>
                  <a:rect l="l" t="t" r="r" b="b"/>
                  <a:pathLst>
                    <a:path w="10030" h="75" extrusionOk="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4" name="Google Shape;1194;p19"/>
                <p:cNvSpPr/>
                <p:nvPr/>
              </p:nvSpPr>
              <p:spPr>
                <a:xfrm>
                  <a:off x="7508875" y="1560020"/>
                  <a:ext cx="11112" cy="3693"/>
                </a:xfrm>
                <a:custGeom>
                  <a:avLst/>
                  <a:gdLst/>
                  <a:ahLst/>
                  <a:cxnLst/>
                  <a:rect l="l" t="t" r="r" b="b"/>
                  <a:pathLst>
                    <a:path w="12" h="3" extrusionOk="0">
                      <a:moveTo>
                        <a:pt x="12" y="3"/>
                      </a:moveTo>
                      <a:lnTo>
                        <a:pt x="12" y="3"/>
                      </a:lnTo>
                      <a:cubicBezTo>
                        <a:pt x="8" y="2"/>
                        <a:pt x="7" y="1"/>
                        <a:pt x="6" y="0"/>
                      </a:cubicBezTo>
                      <a:cubicBezTo>
                        <a:pt x="1" y="1"/>
                        <a:pt x="0" y="2"/>
                        <a:pt x="12"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5" name="Google Shape;1195;p19"/>
                <p:cNvSpPr/>
                <p:nvPr/>
              </p:nvSpPr>
              <p:spPr>
                <a:xfrm>
                  <a:off x="5434013" y="1567405"/>
                  <a:ext cx="4762" cy="1231"/>
                </a:xfrm>
                <a:custGeom>
                  <a:avLst/>
                  <a:gdLst/>
                  <a:ahLst/>
                  <a:cxnLst/>
                  <a:rect l="l" t="t" r="r" b="b"/>
                  <a:pathLst>
                    <a:path w="5" h="1" extrusionOk="0">
                      <a:moveTo>
                        <a:pt x="5" y="1"/>
                      </a:moveTo>
                      <a:lnTo>
                        <a:pt x="5" y="1"/>
                      </a:lnTo>
                      <a:lnTo>
                        <a:pt x="3" y="0"/>
                      </a:lnTo>
                      <a:cubicBezTo>
                        <a:pt x="1" y="1"/>
                        <a:pt x="1" y="1"/>
                        <a:pt x="0" y="1"/>
                      </a:cubicBezTo>
                      <a:lnTo>
                        <a:pt x="5" y="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6" name="Google Shape;1196;p19"/>
                <p:cNvSpPr/>
                <p:nvPr/>
              </p:nvSpPr>
              <p:spPr>
                <a:xfrm>
                  <a:off x="9672638" y="1567405"/>
                  <a:ext cx="25400" cy="2462"/>
                </a:xfrm>
                <a:custGeom>
                  <a:avLst/>
                  <a:gdLst/>
                  <a:ahLst/>
                  <a:cxnLst/>
                  <a:rect l="l" t="t" r="r" b="b"/>
                  <a:pathLst>
                    <a:path w="27" h="3" extrusionOk="0">
                      <a:moveTo>
                        <a:pt x="27" y="3"/>
                      </a:moveTo>
                      <a:lnTo>
                        <a:pt x="27" y="3"/>
                      </a:lnTo>
                      <a:cubicBezTo>
                        <a:pt x="13" y="2"/>
                        <a:pt x="6" y="1"/>
                        <a:pt x="1" y="0"/>
                      </a:cubicBezTo>
                      <a:cubicBezTo>
                        <a:pt x="0" y="1"/>
                        <a:pt x="6"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7" name="Google Shape;1197;p19"/>
                <p:cNvSpPr/>
                <p:nvPr/>
              </p:nvSpPr>
              <p:spPr>
                <a:xfrm>
                  <a:off x="10966450" y="1529246"/>
                  <a:ext cx="39687" cy="2462"/>
                </a:xfrm>
                <a:custGeom>
                  <a:avLst/>
                  <a:gdLst/>
                  <a:ahLst/>
                  <a:cxnLst/>
                  <a:rect l="l" t="t" r="r" b="b"/>
                  <a:pathLst>
                    <a:path w="42" h="3" extrusionOk="0">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8" name="Google Shape;1198;p19"/>
                <p:cNvSpPr/>
                <p:nvPr/>
              </p:nvSpPr>
              <p:spPr>
                <a:xfrm>
                  <a:off x="11329988" y="1552634"/>
                  <a:ext cx="44450" cy="2462"/>
                </a:xfrm>
                <a:custGeom>
                  <a:avLst/>
                  <a:gdLst/>
                  <a:ahLst/>
                  <a:cxnLst/>
                  <a:rect l="l" t="t" r="r" b="b"/>
                  <a:pathLst>
                    <a:path w="46" h="3" extrusionOk="0">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199" name="Google Shape;1199;p19"/>
                <p:cNvSpPr/>
                <p:nvPr/>
              </p:nvSpPr>
              <p:spPr>
                <a:xfrm>
                  <a:off x="11042650" y="1540325"/>
                  <a:ext cx="60325" cy="6155"/>
                </a:xfrm>
                <a:custGeom>
                  <a:avLst/>
                  <a:gdLst/>
                  <a:ahLst/>
                  <a:cxnLst/>
                  <a:rect l="l" t="t" r="r" b="b"/>
                  <a:pathLst>
                    <a:path w="63" h="7" extrusionOk="0">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0" name="Google Shape;1200;p19"/>
                <p:cNvSpPr/>
                <p:nvPr/>
              </p:nvSpPr>
              <p:spPr>
                <a:xfrm>
                  <a:off x="11106150" y="1542787"/>
                  <a:ext cx="28575" cy="1231"/>
                </a:xfrm>
                <a:custGeom>
                  <a:avLst/>
                  <a:gdLst/>
                  <a:ahLst/>
                  <a:cxnLst/>
                  <a:rect l="l" t="t" r="r" b="b"/>
                  <a:pathLst>
                    <a:path w="31" h="2" extrusionOk="0">
                      <a:moveTo>
                        <a:pt x="0" y="2"/>
                      </a:moveTo>
                      <a:lnTo>
                        <a:pt x="0" y="2"/>
                      </a:lnTo>
                      <a:cubicBezTo>
                        <a:pt x="10" y="2"/>
                        <a:pt x="19" y="2"/>
                        <a:pt x="28" y="2"/>
                      </a:cubicBezTo>
                      <a:cubicBezTo>
                        <a:pt x="31" y="0"/>
                        <a:pt x="17" y="2"/>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1" name="Google Shape;1201;p19"/>
                <p:cNvSpPr/>
                <p:nvPr/>
              </p:nvSpPr>
              <p:spPr>
                <a:xfrm>
                  <a:off x="10679113" y="1525554"/>
                  <a:ext cx="103187" cy="9847"/>
                </a:xfrm>
                <a:custGeom>
                  <a:avLst/>
                  <a:gdLst/>
                  <a:ahLst/>
                  <a:cxnLst/>
                  <a:rect l="l" t="t" r="r" b="b"/>
                  <a:pathLst>
                    <a:path w="109" h="12" extrusionOk="0">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2" name="Google Shape;1202;p19"/>
                <p:cNvSpPr/>
                <p:nvPr/>
              </p:nvSpPr>
              <p:spPr>
                <a:xfrm>
                  <a:off x="11039475" y="1550172"/>
                  <a:ext cx="26987" cy="4924"/>
                </a:xfrm>
                <a:custGeom>
                  <a:avLst/>
                  <a:gdLst/>
                  <a:ahLst/>
                  <a:cxnLst/>
                  <a:rect l="l" t="t" r="r" b="b"/>
                  <a:pathLst>
                    <a:path w="27" h="5" extrusionOk="0">
                      <a:moveTo>
                        <a:pt x="27" y="5"/>
                      </a:moveTo>
                      <a:lnTo>
                        <a:pt x="27" y="5"/>
                      </a:lnTo>
                      <a:lnTo>
                        <a:pt x="16" y="0"/>
                      </a:lnTo>
                      <a:lnTo>
                        <a:pt x="0" y="4"/>
                      </a:lnTo>
                      <a:lnTo>
                        <a:pt x="27" y="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3" name="Google Shape;1203;p19"/>
                <p:cNvSpPr/>
                <p:nvPr/>
              </p:nvSpPr>
              <p:spPr>
                <a:xfrm>
                  <a:off x="10841038" y="1548941"/>
                  <a:ext cx="58737" cy="2462"/>
                </a:xfrm>
                <a:custGeom>
                  <a:avLst/>
                  <a:gdLst/>
                  <a:ahLst/>
                  <a:cxnLst/>
                  <a:rect l="l" t="t" r="r" b="b"/>
                  <a:pathLst>
                    <a:path w="61" h="3" extrusionOk="0">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4" name="Google Shape;1204;p19"/>
                <p:cNvSpPr/>
                <p:nvPr/>
              </p:nvSpPr>
              <p:spPr>
                <a:xfrm>
                  <a:off x="10899775" y="1550172"/>
                  <a:ext cx="36512" cy="1231"/>
                </a:xfrm>
                <a:custGeom>
                  <a:avLst/>
                  <a:gdLst/>
                  <a:ahLst/>
                  <a:cxnLst/>
                  <a:rect l="l" t="t" r="r" b="b"/>
                  <a:pathLst>
                    <a:path w="38" h="1" extrusionOk="0">
                      <a:moveTo>
                        <a:pt x="0" y="1"/>
                      </a:moveTo>
                      <a:lnTo>
                        <a:pt x="0" y="1"/>
                      </a:lnTo>
                      <a:cubicBezTo>
                        <a:pt x="15" y="1"/>
                        <a:pt x="30" y="1"/>
                        <a:pt x="38" y="0"/>
                      </a:cubicBezTo>
                      <a:cubicBezTo>
                        <a:pt x="30" y="0"/>
                        <a:pt x="12" y="0"/>
                        <a:pt x="0"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5" name="Google Shape;1205;p19"/>
                <p:cNvSpPr/>
                <p:nvPr/>
              </p:nvSpPr>
              <p:spPr>
                <a:xfrm>
                  <a:off x="10958513" y="1555096"/>
                  <a:ext cx="46037" cy="0"/>
                </a:xfrm>
                <a:custGeom>
                  <a:avLst/>
                  <a:gdLst/>
                  <a:ahLst/>
                  <a:cxnLst/>
                  <a:rect l="l" t="t" r="r" b="b"/>
                  <a:pathLst>
                    <a:path w="47" h="1" extrusionOk="0">
                      <a:moveTo>
                        <a:pt x="47" y="0"/>
                      </a:moveTo>
                      <a:lnTo>
                        <a:pt x="47" y="0"/>
                      </a:lnTo>
                      <a:lnTo>
                        <a:pt x="33" y="0"/>
                      </a:lnTo>
                      <a:lnTo>
                        <a:pt x="0" y="0"/>
                      </a:lnTo>
                      <a:lnTo>
                        <a:pt x="47"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6" name="Google Shape;1206;p19"/>
                <p:cNvSpPr/>
                <p:nvPr/>
              </p:nvSpPr>
              <p:spPr>
                <a:xfrm>
                  <a:off x="10304463" y="1548941"/>
                  <a:ext cx="61912" cy="3693"/>
                </a:xfrm>
                <a:custGeom>
                  <a:avLst/>
                  <a:gdLst/>
                  <a:ahLst/>
                  <a:cxnLst/>
                  <a:rect l="l" t="t" r="r" b="b"/>
                  <a:pathLst>
                    <a:path w="65" h="4" extrusionOk="0">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7" name="Google Shape;1207;p19"/>
                <p:cNvSpPr/>
                <p:nvPr/>
              </p:nvSpPr>
              <p:spPr>
                <a:xfrm>
                  <a:off x="10483850" y="1557558"/>
                  <a:ext cx="23812" cy="6155"/>
                </a:xfrm>
                <a:custGeom>
                  <a:avLst/>
                  <a:gdLst/>
                  <a:ahLst/>
                  <a:cxnLst/>
                  <a:rect l="l" t="t" r="r" b="b"/>
                  <a:pathLst>
                    <a:path w="25" h="7" extrusionOk="0">
                      <a:moveTo>
                        <a:pt x="25" y="4"/>
                      </a:moveTo>
                      <a:lnTo>
                        <a:pt x="25" y="4"/>
                      </a:lnTo>
                      <a:cubicBezTo>
                        <a:pt x="11" y="3"/>
                        <a:pt x="10" y="2"/>
                        <a:pt x="2" y="0"/>
                      </a:cubicBezTo>
                      <a:lnTo>
                        <a:pt x="0" y="7"/>
                      </a:lnTo>
                      <a:lnTo>
                        <a:pt x="25"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8" name="Google Shape;1208;p19"/>
                <p:cNvSpPr/>
                <p:nvPr/>
              </p:nvSpPr>
              <p:spPr>
                <a:xfrm>
                  <a:off x="10291763" y="1563712"/>
                  <a:ext cx="117475" cy="2462"/>
                </a:xfrm>
                <a:custGeom>
                  <a:avLst/>
                  <a:gdLst/>
                  <a:ahLst/>
                  <a:cxnLst/>
                  <a:rect l="l" t="t" r="r" b="b"/>
                  <a:pathLst>
                    <a:path w="123" h="4" extrusionOk="0">
                      <a:moveTo>
                        <a:pt x="75" y="0"/>
                      </a:moveTo>
                      <a:lnTo>
                        <a:pt x="75" y="0"/>
                      </a:lnTo>
                      <a:cubicBezTo>
                        <a:pt x="70" y="1"/>
                        <a:pt x="0" y="4"/>
                        <a:pt x="66" y="4"/>
                      </a:cubicBezTo>
                      <a:cubicBezTo>
                        <a:pt x="71" y="2"/>
                        <a:pt x="123" y="1"/>
                        <a:pt x="75"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09" name="Google Shape;1209;p19"/>
                <p:cNvSpPr/>
                <p:nvPr/>
              </p:nvSpPr>
              <p:spPr>
                <a:xfrm>
                  <a:off x="9621838" y="1546479"/>
                  <a:ext cx="11112" cy="8617"/>
                </a:xfrm>
                <a:custGeom>
                  <a:avLst/>
                  <a:gdLst/>
                  <a:ahLst/>
                  <a:cxnLst/>
                  <a:rect l="l" t="t" r="r" b="b"/>
                  <a:pathLst>
                    <a:path w="13" h="10" extrusionOk="0">
                      <a:moveTo>
                        <a:pt x="0" y="10"/>
                      </a:moveTo>
                      <a:lnTo>
                        <a:pt x="0" y="10"/>
                      </a:lnTo>
                      <a:lnTo>
                        <a:pt x="13" y="10"/>
                      </a:lnTo>
                      <a:lnTo>
                        <a:pt x="12" y="0"/>
                      </a:lnTo>
                      <a:lnTo>
                        <a:pt x="0" y="1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0" name="Google Shape;1210;p19"/>
                <p:cNvSpPr/>
                <p:nvPr/>
              </p:nvSpPr>
              <p:spPr>
                <a:xfrm>
                  <a:off x="8951913" y="1568636"/>
                  <a:ext cx="96837" cy="8617"/>
                </a:xfrm>
                <a:custGeom>
                  <a:avLst/>
                  <a:gdLst/>
                  <a:ahLst/>
                  <a:cxnLst/>
                  <a:rect l="l" t="t" r="r" b="b"/>
                  <a:pathLst>
                    <a:path w="101" h="10" extrusionOk="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1" name="Google Shape;1211;p19"/>
                <p:cNvSpPr/>
                <p:nvPr/>
              </p:nvSpPr>
              <p:spPr>
                <a:xfrm>
                  <a:off x="9005888" y="1566174"/>
                  <a:ext cx="17462" cy="2462"/>
                </a:xfrm>
                <a:custGeom>
                  <a:avLst/>
                  <a:gdLst/>
                  <a:ahLst/>
                  <a:cxnLst/>
                  <a:rect l="l" t="t" r="r" b="b"/>
                  <a:pathLst>
                    <a:path w="19" h="2" extrusionOk="0">
                      <a:moveTo>
                        <a:pt x="0" y="2"/>
                      </a:moveTo>
                      <a:lnTo>
                        <a:pt x="0" y="2"/>
                      </a:lnTo>
                      <a:lnTo>
                        <a:pt x="19" y="0"/>
                      </a:lnTo>
                      <a:cubicBezTo>
                        <a:pt x="8" y="1"/>
                        <a:pt x="3" y="1"/>
                        <a:pt x="0" y="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2" name="Google Shape;1212;p19"/>
                <p:cNvSpPr/>
                <p:nvPr/>
              </p:nvSpPr>
              <p:spPr>
                <a:xfrm>
                  <a:off x="1587500" y="1516937"/>
                  <a:ext cx="38100" cy="3693"/>
                </a:xfrm>
                <a:custGeom>
                  <a:avLst/>
                  <a:gdLst/>
                  <a:ahLst/>
                  <a:cxnLst/>
                  <a:rect l="l" t="t" r="r" b="b"/>
                  <a:pathLst>
                    <a:path w="39" h="4" extrusionOk="0">
                      <a:moveTo>
                        <a:pt x="39" y="2"/>
                      </a:moveTo>
                      <a:lnTo>
                        <a:pt x="39" y="2"/>
                      </a:lnTo>
                      <a:lnTo>
                        <a:pt x="0" y="0"/>
                      </a:lnTo>
                      <a:lnTo>
                        <a:pt x="25" y="4"/>
                      </a:lnTo>
                      <a:lnTo>
                        <a:pt x="39" y="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3" name="Google Shape;1213;p19"/>
                <p:cNvSpPr/>
                <p:nvPr/>
              </p:nvSpPr>
              <p:spPr>
                <a:xfrm>
                  <a:off x="1522413" y="1519399"/>
                  <a:ext cx="30162" cy="4924"/>
                </a:xfrm>
                <a:custGeom>
                  <a:avLst/>
                  <a:gdLst/>
                  <a:ahLst/>
                  <a:cxnLst/>
                  <a:rect l="l" t="t" r="r" b="b"/>
                  <a:pathLst>
                    <a:path w="32" h="6" extrusionOk="0">
                      <a:moveTo>
                        <a:pt x="32" y="6"/>
                      </a:moveTo>
                      <a:lnTo>
                        <a:pt x="32" y="6"/>
                      </a:lnTo>
                      <a:lnTo>
                        <a:pt x="23" y="0"/>
                      </a:lnTo>
                      <a:lnTo>
                        <a:pt x="0" y="5"/>
                      </a:lnTo>
                      <a:cubicBezTo>
                        <a:pt x="8" y="5"/>
                        <a:pt x="26" y="5"/>
                        <a:pt x="32" y="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4" name="Google Shape;1214;p19"/>
                <p:cNvSpPr/>
                <p:nvPr/>
              </p:nvSpPr>
              <p:spPr>
                <a:xfrm>
                  <a:off x="6650038" y="1573559"/>
                  <a:ext cx="33337" cy="3693"/>
                </a:xfrm>
                <a:custGeom>
                  <a:avLst/>
                  <a:gdLst/>
                  <a:ahLst/>
                  <a:cxnLst/>
                  <a:rect l="l" t="t" r="r" b="b"/>
                  <a:pathLst>
                    <a:path w="34" h="4" extrusionOk="0">
                      <a:moveTo>
                        <a:pt x="31" y="4"/>
                      </a:moveTo>
                      <a:lnTo>
                        <a:pt x="31" y="4"/>
                      </a:lnTo>
                      <a:lnTo>
                        <a:pt x="34" y="2"/>
                      </a:lnTo>
                      <a:cubicBezTo>
                        <a:pt x="28" y="1"/>
                        <a:pt x="18" y="1"/>
                        <a:pt x="0" y="0"/>
                      </a:cubicBezTo>
                      <a:lnTo>
                        <a:pt x="31" y="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5" name="Google Shape;1215;p19"/>
                <p:cNvSpPr/>
                <p:nvPr/>
              </p:nvSpPr>
              <p:spPr>
                <a:xfrm>
                  <a:off x="6162675" y="1566174"/>
                  <a:ext cx="15875" cy="4924"/>
                </a:xfrm>
                <a:custGeom>
                  <a:avLst/>
                  <a:gdLst/>
                  <a:ahLst/>
                  <a:cxnLst/>
                  <a:rect l="l" t="t" r="r" b="b"/>
                  <a:pathLst>
                    <a:path w="17" h="6" extrusionOk="0">
                      <a:moveTo>
                        <a:pt x="8" y="6"/>
                      </a:moveTo>
                      <a:lnTo>
                        <a:pt x="8" y="6"/>
                      </a:lnTo>
                      <a:lnTo>
                        <a:pt x="17" y="6"/>
                      </a:lnTo>
                      <a:lnTo>
                        <a:pt x="0" y="0"/>
                      </a:lnTo>
                      <a:lnTo>
                        <a:pt x="8" y="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216" name="Google Shape;1216;p19"/>
                <p:cNvSpPr/>
                <p:nvPr/>
              </p:nvSpPr>
              <p:spPr>
                <a:xfrm>
                  <a:off x="5738813" y="1571097"/>
                  <a:ext cx="60325" cy="6155"/>
                </a:xfrm>
                <a:custGeom>
                  <a:avLst/>
                  <a:gdLst/>
                  <a:ahLst/>
                  <a:cxnLst/>
                  <a:rect l="l" t="t" r="r" b="b"/>
                  <a:pathLst>
                    <a:path w="63" h="8" extrusionOk="0">
                      <a:moveTo>
                        <a:pt x="5" y="7"/>
                      </a:moveTo>
                      <a:lnTo>
                        <a:pt x="5" y="7"/>
                      </a:lnTo>
                      <a:cubicBezTo>
                        <a:pt x="23" y="8"/>
                        <a:pt x="45" y="6"/>
                        <a:pt x="63" y="7"/>
                      </a:cubicBezTo>
                      <a:cubicBezTo>
                        <a:pt x="23" y="8"/>
                        <a:pt x="0" y="0"/>
                        <a:pt x="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grpSp>
      <p:sp>
        <p:nvSpPr>
          <p:cNvPr id="1217" name="Google Shape;1217;p19"/>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onsolas"/>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8" name="Google Shape;1218;p19"/>
          <p:cNvSpPr>
            <a:spLocks noGrp="1"/>
          </p:cNvSpPr>
          <p:nvPr>
            <p:ph type="pic" idx="2"/>
          </p:nvPr>
        </p:nvSpPr>
        <p:spPr>
          <a:xfrm>
            <a:off x="1745838" y="1884311"/>
            <a:ext cx="5669280" cy="4041648"/>
          </a:xfrm>
          <a:prstGeom prst="rect">
            <a:avLst/>
          </a:prstGeom>
          <a:solidFill>
            <a:schemeClr val="dk1"/>
          </a:solidFill>
          <a:ln>
            <a:noFill/>
          </a:ln>
        </p:spPr>
      </p:sp>
      <p:sp>
        <p:nvSpPr>
          <p:cNvPr id="1219" name="Google Shape;1219;p19"/>
          <p:cNvSpPr txBox="1">
            <a:spLocks noGrp="1"/>
          </p:cNvSpPr>
          <p:nvPr>
            <p:ph type="body" idx="1"/>
          </p:nvPr>
        </p:nvSpPr>
        <p:spPr>
          <a:xfrm>
            <a:off x="7905959" y="3411748"/>
            <a:ext cx="2743200" cy="2743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Clr>
                <a:schemeClr val="lt1"/>
              </a:buClr>
              <a:buSzPts val="1600"/>
              <a:buNone/>
              <a:defRPr sz="1600"/>
            </a:lvl1pPr>
            <a:lvl2pPr marL="914400" lvl="1" indent="-228600" algn="l">
              <a:lnSpc>
                <a:spcPct val="90000"/>
              </a:lnSpc>
              <a:spcBef>
                <a:spcPts val="600"/>
              </a:spcBef>
              <a:spcAft>
                <a:spcPts val="0"/>
              </a:spcAft>
              <a:buClr>
                <a:schemeClr val="lt1"/>
              </a:buClr>
              <a:buSzPts val="1200"/>
              <a:buNone/>
              <a:defRPr sz="1200"/>
            </a:lvl2pPr>
            <a:lvl3pPr marL="1371600" lvl="2" indent="-228600" algn="l">
              <a:lnSpc>
                <a:spcPct val="90000"/>
              </a:lnSpc>
              <a:spcBef>
                <a:spcPts val="600"/>
              </a:spcBef>
              <a:spcAft>
                <a:spcPts val="0"/>
              </a:spcAft>
              <a:buClr>
                <a:schemeClr val="lt1"/>
              </a:buClr>
              <a:buSzPts val="1000"/>
              <a:buNone/>
              <a:defRPr sz="1000"/>
            </a:lvl3pPr>
            <a:lvl4pPr marL="1828800" lvl="3" indent="-228600" algn="l">
              <a:lnSpc>
                <a:spcPct val="90000"/>
              </a:lnSpc>
              <a:spcBef>
                <a:spcPts val="600"/>
              </a:spcBef>
              <a:spcAft>
                <a:spcPts val="0"/>
              </a:spcAft>
              <a:buClr>
                <a:schemeClr val="lt1"/>
              </a:buClr>
              <a:buSzPts val="900"/>
              <a:buNone/>
              <a:defRPr sz="900"/>
            </a:lvl4pPr>
            <a:lvl5pPr marL="2286000" lvl="4" indent="-228600" algn="l">
              <a:lnSpc>
                <a:spcPct val="90000"/>
              </a:lnSpc>
              <a:spcBef>
                <a:spcPts val="600"/>
              </a:spcBef>
              <a:spcAft>
                <a:spcPts val="0"/>
              </a:spcAft>
              <a:buClr>
                <a:schemeClr val="lt1"/>
              </a:buClr>
              <a:buSzPts val="900"/>
              <a:buNone/>
              <a:defRPr sz="900"/>
            </a:lvl5pPr>
            <a:lvl6pPr marL="2743200" lvl="5" indent="-228600" algn="l">
              <a:lnSpc>
                <a:spcPct val="90000"/>
              </a:lnSpc>
              <a:spcBef>
                <a:spcPts val="600"/>
              </a:spcBef>
              <a:spcAft>
                <a:spcPts val="0"/>
              </a:spcAft>
              <a:buClr>
                <a:schemeClr val="lt1"/>
              </a:buClr>
              <a:buSzPts val="900"/>
              <a:buNone/>
              <a:defRPr sz="900"/>
            </a:lvl6pPr>
            <a:lvl7pPr marL="3200400" lvl="6" indent="-228600" algn="l">
              <a:lnSpc>
                <a:spcPct val="90000"/>
              </a:lnSpc>
              <a:spcBef>
                <a:spcPts val="600"/>
              </a:spcBef>
              <a:spcAft>
                <a:spcPts val="0"/>
              </a:spcAft>
              <a:buClr>
                <a:schemeClr val="lt1"/>
              </a:buClr>
              <a:buSzPts val="900"/>
              <a:buNone/>
              <a:defRPr sz="900"/>
            </a:lvl7pPr>
            <a:lvl8pPr marL="3657600" lvl="7" indent="-228600" algn="l">
              <a:lnSpc>
                <a:spcPct val="90000"/>
              </a:lnSpc>
              <a:spcBef>
                <a:spcPts val="600"/>
              </a:spcBef>
              <a:spcAft>
                <a:spcPts val="0"/>
              </a:spcAft>
              <a:buClr>
                <a:schemeClr val="lt1"/>
              </a:buClr>
              <a:buSzPts val="900"/>
              <a:buNone/>
              <a:defRPr sz="900"/>
            </a:lvl8pPr>
            <a:lvl9pPr marL="4114800" lvl="8" indent="-228600" algn="l">
              <a:lnSpc>
                <a:spcPct val="90000"/>
              </a:lnSpc>
              <a:spcBef>
                <a:spcPts val="600"/>
              </a:spcBef>
              <a:spcAft>
                <a:spcPts val="0"/>
              </a:spcAft>
              <a:buClr>
                <a:schemeClr val="lt1"/>
              </a:buClr>
              <a:buSzPts val="900"/>
              <a:buNone/>
              <a:defRPr sz="900"/>
            </a:lvl9pPr>
          </a:lstStyle>
          <a:p>
            <a:endParaRPr/>
          </a:p>
        </p:txBody>
      </p:sp>
      <p:sp>
        <p:nvSpPr>
          <p:cNvPr id="1220" name="Google Shape;1220;p19"/>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19"/>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19"/>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3200"/>
              <a:buFont typeface="Consolas"/>
              <a:buNone/>
              <a:defRPr sz="3200" b="0" i="0" u="none" strike="noStrike" cap="non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chemeClr val="lt1"/>
              </a:buClr>
              <a:buSzPts val="2400"/>
              <a:buFont typeface="Arial"/>
              <a:buChar char="▪"/>
              <a:defRPr sz="24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600"/>
              </a:spcBef>
              <a:spcAft>
                <a:spcPts val="0"/>
              </a:spcAft>
              <a:buClr>
                <a:schemeClr val="lt1"/>
              </a:buClr>
              <a:buSzPts val="2000"/>
              <a:buFont typeface="Consola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600"/>
              </a:spcBef>
              <a:spcAft>
                <a:spcPts val="0"/>
              </a:spcAft>
              <a:buClr>
                <a:schemeClr val="lt1"/>
              </a:buClr>
              <a:buSzPts val="1600"/>
              <a:buFont typeface="Consola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6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12" name="Google Shape;12;p10"/>
          <p:cNvSpPr txBox="1">
            <a:spLocks noGrp="1"/>
          </p:cNvSpPr>
          <p:nvPr>
            <p:ph type="dt" idx="10"/>
          </p:nvPr>
        </p:nvSpPr>
        <p:spPr>
          <a:xfrm>
            <a:off x="8075612" y="6400801"/>
            <a:ext cx="1243859" cy="27622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0"/>
          <p:cNvSpPr txBox="1">
            <a:spLocks noGrp="1"/>
          </p:cNvSpPr>
          <p:nvPr>
            <p:ph type="ftr" idx="11"/>
          </p:nvPr>
        </p:nvSpPr>
        <p:spPr>
          <a:xfrm>
            <a:off x="1522413" y="6400801"/>
            <a:ext cx="6324599" cy="27622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0"/>
          <p:cNvSpPr txBox="1">
            <a:spLocks noGrp="1"/>
          </p:cNvSpPr>
          <p:nvPr>
            <p:ph type="sldNum" idx="12"/>
          </p:nvPr>
        </p:nvSpPr>
        <p:spPr>
          <a:xfrm>
            <a:off x="9523412" y="6400801"/>
            <a:ext cx="1143002" cy="2762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orbel"/>
                <a:ea typeface="Corbel"/>
                <a:cs typeface="Corbel"/>
                <a:sym typeface="Corbel"/>
              </a:defRPr>
            </a:lvl1pPr>
            <a:lvl2pPr marL="0" marR="0" lvl="1" indent="0" algn="r" rtl="0">
              <a:spcBef>
                <a:spcPts val="0"/>
              </a:spcBef>
              <a:buNone/>
              <a:defRPr sz="1000" b="0" i="0" u="none" strike="noStrike" cap="none">
                <a:solidFill>
                  <a:schemeClr val="lt1"/>
                </a:solidFill>
                <a:latin typeface="Corbel"/>
                <a:ea typeface="Corbel"/>
                <a:cs typeface="Corbel"/>
                <a:sym typeface="Corbel"/>
              </a:defRPr>
            </a:lvl2pPr>
            <a:lvl3pPr marL="0" marR="0" lvl="2" indent="0" algn="r" rtl="0">
              <a:spcBef>
                <a:spcPts val="0"/>
              </a:spcBef>
              <a:buNone/>
              <a:defRPr sz="1000" b="0" i="0" u="none" strike="noStrike" cap="none">
                <a:solidFill>
                  <a:schemeClr val="lt1"/>
                </a:solidFill>
                <a:latin typeface="Corbel"/>
                <a:ea typeface="Corbel"/>
                <a:cs typeface="Corbel"/>
                <a:sym typeface="Corbel"/>
              </a:defRPr>
            </a:lvl3pPr>
            <a:lvl4pPr marL="0" marR="0" lvl="3" indent="0" algn="r" rtl="0">
              <a:spcBef>
                <a:spcPts val="0"/>
              </a:spcBef>
              <a:buNone/>
              <a:defRPr sz="1000" b="0" i="0" u="none" strike="noStrike" cap="none">
                <a:solidFill>
                  <a:schemeClr val="lt1"/>
                </a:solidFill>
                <a:latin typeface="Corbel"/>
                <a:ea typeface="Corbel"/>
                <a:cs typeface="Corbel"/>
                <a:sym typeface="Corbel"/>
              </a:defRPr>
            </a:lvl4pPr>
            <a:lvl5pPr marL="0" marR="0" lvl="4" indent="0" algn="r" rtl="0">
              <a:spcBef>
                <a:spcPts val="0"/>
              </a:spcBef>
              <a:buNone/>
              <a:defRPr sz="1000" b="0" i="0" u="none" strike="noStrike" cap="none">
                <a:solidFill>
                  <a:schemeClr val="lt1"/>
                </a:solidFill>
                <a:latin typeface="Corbel"/>
                <a:ea typeface="Corbel"/>
                <a:cs typeface="Corbel"/>
                <a:sym typeface="Corbel"/>
              </a:defRPr>
            </a:lvl5pPr>
            <a:lvl6pPr marL="0" marR="0" lvl="5" indent="0" algn="r" rtl="0">
              <a:spcBef>
                <a:spcPts val="0"/>
              </a:spcBef>
              <a:buNone/>
              <a:defRPr sz="1000" b="0" i="0" u="none" strike="noStrike" cap="none">
                <a:solidFill>
                  <a:schemeClr val="lt1"/>
                </a:solidFill>
                <a:latin typeface="Corbel"/>
                <a:ea typeface="Corbel"/>
                <a:cs typeface="Corbel"/>
                <a:sym typeface="Corbel"/>
              </a:defRPr>
            </a:lvl6pPr>
            <a:lvl7pPr marL="0" marR="0" lvl="6" indent="0" algn="r" rtl="0">
              <a:spcBef>
                <a:spcPts val="0"/>
              </a:spcBef>
              <a:buNone/>
              <a:defRPr sz="1000" b="0" i="0" u="none" strike="noStrike" cap="none">
                <a:solidFill>
                  <a:schemeClr val="lt1"/>
                </a:solidFill>
                <a:latin typeface="Corbel"/>
                <a:ea typeface="Corbel"/>
                <a:cs typeface="Corbel"/>
                <a:sym typeface="Corbel"/>
              </a:defRPr>
            </a:lvl7pPr>
            <a:lvl8pPr marL="0" marR="0" lvl="7" indent="0" algn="r" rtl="0">
              <a:spcBef>
                <a:spcPts val="0"/>
              </a:spcBef>
              <a:buNone/>
              <a:defRPr sz="1000" b="0" i="0" u="none" strike="noStrike" cap="none">
                <a:solidFill>
                  <a:schemeClr val="lt1"/>
                </a:solidFill>
                <a:latin typeface="Corbel"/>
                <a:ea typeface="Corbel"/>
                <a:cs typeface="Corbel"/>
                <a:sym typeface="Corbel"/>
              </a:defRPr>
            </a:lvl8pPr>
            <a:lvl9pPr marL="0" marR="0" lvl="8" indent="0" algn="r" rtl="0">
              <a:spcBef>
                <a:spcPts val="0"/>
              </a:spcBef>
              <a:buNone/>
              <a:defRPr sz="10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flacacata@ao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adaptoftexas.org/" TargetMode="External"/><Relationship Id="rId5" Type="http://schemas.openxmlformats.org/officeDocument/2006/relationships/hyperlink" Target="mailto:ncrowther21@gmail.com" TargetMode="External"/><Relationship Id="rId4" Type="http://schemas.openxmlformats.org/officeDocument/2006/relationships/hyperlink" Target="mailto:franciscagrajeda@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
          <p:cNvSpPr txBox="1">
            <a:spLocks noGrp="1"/>
          </p:cNvSpPr>
          <p:nvPr>
            <p:ph type="ctrTitle"/>
          </p:nvPr>
        </p:nvSpPr>
        <p:spPr>
          <a:xfrm>
            <a:off x="482250" y="88813"/>
            <a:ext cx="11356710" cy="448318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5400"/>
              <a:buFont typeface="Consolas"/>
              <a:buNone/>
            </a:pPr>
            <a:br>
              <a:rPr lang="en-US"/>
            </a:br>
            <a:r>
              <a:rPr lang="en-US" sz="6000"/>
              <a:t>Labor Day Message </a:t>
            </a:r>
            <a:endParaRPr/>
          </a:p>
        </p:txBody>
      </p:sp>
      <p:sp>
        <p:nvSpPr>
          <p:cNvPr id="1390" name="Google Shape;1390;p1"/>
          <p:cNvSpPr txBox="1">
            <a:spLocks noGrp="1"/>
          </p:cNvSpPr>
          <p:nvPr>
            <p:ph type="subTitle" idx="1"/>
          </p:nvPr>
        </p:nvSpPr>
        <p:spPr>
          <a:xfrm>
            <a:off x="1522413" y="5105400"/>
            <a:ext cx="9143999" cy="117085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latin typeface="Consolas"/>
                <a:ea typeface="Consolas"/>
                <a:cs typeface="Consolas"/>
                <a:sym typeface="Consolas"/>
              </a:rPr>
              <a:t>The state of Health and Human Services on Home and Community Based Services, the Community and the Community Attendants who make it all happen.</a:t>
            </a:r>
            <a:endParaRPr/>
          </a:p>
        </p:txBody>
      </p:sp>
      <p:sp>
        <p:nvSpPr>
          <p:cNvPr id="1391" name="Google Shape;1391;p1"/>
          <p:cNvSpPr txBox="1"/>
          <p:nvPr/>
        </p:nvSpPr>
        <p:spPr>
          <a:xfrm>
            <a:off x="410867" y="88825"/>
            <a:ext cx="11499600" cy="2835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4400">
                <a:solidFill>
                  <a:schemeClr val="lt1"/>
                </a:solidFill>
                <a:latin typeface="Consolas"/>
                <a:ea typeface="Consolas"/>
                <a:cs typeface="Consolas"/>
                <a:sym typeface="Consolas"/>
              </a:rPr>
              <a:t> </a:t>
            </a:r>
            <a:r>
              <a:rPr lang="en-US" sz="5400" b="1">
                <a:solidFill>
                  <a:schemeClr val="lt1"/>
                </a:solidFill>
                <a:latin typeface="Consolas"/>
                <a:ea typeface="Consolas"/>
                <a:cs typeface="Consolas"/>
                <a:sym typeface="Consolas"/>
              </a:rPr>
              <a:t>ADAPT Of TEXAS    </a:t>
            </a:r>
            <a:endParaRPr sz="5400" b="1">
              <a:solidFill>
                <a:schemeClr val="lt1"/>
              </a:solidFill>
              <a:latin typeface="Consolas"/>
              <a:ea typeface="Consolas"/>
              <a:cs typeface="Consolas"/>
              <a:sym typeface="Consolas"/>
            </a:endParaRPr>
          </a:p>
          <a:p>
            <a:pPr marL="0" marR="0" lvl="0" indent="0" algn="ctr" rtl="0">
              <a:lnSpc>
                <a:spcPct val="90000"/>
              </a:lnSpc>
              <a:spcBef>
                <a:spcPts val="0"/>
              </a:spcBef>
              <a:spcAft>
                <a:spcPts val="0"/>
              </a:spcAft>
              <a:buNone/>
            </a:pPr>
            <a:r>
              <a:rPr lang="en-US" sz="3600" b="1">
                <a:solidFill>
                  <a:schemeClr val="lt1"/>
                </a:solidFill>
                <a:latin typeface="Consolas"/>
                <a:ea typeface="Consolas"/>
                <a:cs typeface="Consolas"/>
                <a:sym typeface="Consolas"/>
              </a:rPr>
              <a:t>&amp;</a:t>
            </a:r>
            <a:endParaRPr/>
          </a:p>
          <a:p>
            <a:pPr marL="0" marR="0" lvl="0" indent="0" algn="ctr" rtl="0">
              <a:lnSpc>
                <a:spcPct val="90000"/>
              </a:lnSpc>
              <a:spcBef>
                <a:spcPts val="0"/>
              </a:spcBef>
              <a:spcAft>
                <a:spcPts val="0"/>
              </a:spcAft>
              <a:buNone/>
            </a:pPr>
            <a:r>
              <a:rPr lang="en-US" sz="5400" b="1">
                <a:solidFill>
                  <a:schemeClr val="lt1"/>
                </a:solidFill>
                <a:latin typeface="Consolas"/>
                <a:ea typeface="Consolas"/>
                <a:cs typeface="Consolas"/>
                <a:sym typeface="Consolas"/>
              </a:rPr>
              <a:t>The Personal Attendant Coalition of Texas (PACT)</a:t>
            </a:r>
            <a:endParaRPr/>
          </a:p>
        </p:txBody>
      </p:sp>
      <p:sp>
        <p:nvSpPr>
          <p:cNvPr id="1392" name="Google Shape;1392;p1"/>
          <p:cNvSpPr txBox="1"/>
          <p:nvPr/>
        </p:nvSpPr>
        <p:spPr>
          <a:xfrm>
            <a:off x="4265611" y="3136156"/>
            <a:ext cx="8762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chemeClr val="lt1"/>
              </a:solidFill>
              <a:latin typeface="Corbel"/>
              <a:ea typeface="Corbel"/>
              <a:cs typeface="Corbel"/>
              <a:sym typeface="Corbel"/>
            </a:endParaRPr>
          </a:p>
        </p:txBody>
      </p:sp>
      <p:pic>
        <p:nvPicPr>
          <p:cNvPr id="1393" name="Google Shape;1393;p1" descr="PACT 2013 Logo"/>
          <p:cNvPicPr preferRelativeResize="0"/>
          <p:nvPr/>
        </p:nvPicPr>
        <p:blipFill rotWithShape="1">
          <a:blip r:embed="rId3">
            <a:alphaModFix/>
          </a:blip>
          <a:srcRect/>
          <a:stretch/>
        </p:blipFill>
        <p:spPr>
          <a:xfrm>
            <a:off x="10424825" y="126000"/>
            <a:ext cx="1596525" cy="1414050"/>
          </a:xfrm>
          <a:prstGeom prst="rect">
            <a:avLst/>
          </a:prstGeom>
          <a:noFill/>
          <a:ln>
            <a:noFill/>
          </a:ln>
        </p:spPr>
      </p:pic>
      <p:pic>
        <p:nvPicPr>
          <p:cNvPr id="1394" name="Google Shape;1394;p1" descr="ADAPT logo 2"/>
          <p:cNvPicPr preferRelativeResize="0"/>
          <p:nvPr/>
        </p:nvPicPr>
        <p:blipFill rotWithShape="1">
          <a:blip r:embed="rId4">
            <a:alphaModFix/>
          </a:blip>
          <a:srcRect/>
          <a:stretch/>
        </p:blipFill>
        <p:spPr>
          <a:xfrm>
            <a:off x="253988" y="88832"/>
            <a:ext cx="1485650" cy="1559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2"/>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onsolas"/>
              <a:buNone/>
            </a:pPr>
            <a:r>
              <a:rPr lang="en-US" sz="5400"/>
              <a:t>Community Attendants</a:t>
            </a:r>
            <a:endParaRPr/>
          </a:p>
        </p:txBody>
      </p:sp>
      <p:sp>
        <p:nvSpPr>
          <p:cNvPr id="1400" name="Google Shape;1400;p2"/>
          <p:cNvSpPr txBox="1">
            <a:spLocks noGrp="1"/>
          </p:cNvSpPr>
          <p:nvPr>
            <p:ph type="body" idx="1"/>
          </p:nvPr>
        </p:nvSpPr>
        <p:spPr>
          <a:xfrm>
            <a:off x="491707" y="1905000"/>
            <a:ext cx="11016293" cy="4267200"/>
          </a:xfrm>
          <a:prstGeom prst="rect">
            <a:avLst/>
          </a:prstGeom>
          <a:noFill/>
          <a:ln>
            <a:noFill/>
          </a:ln>
        </p:spPr>
        <p:txBody>
          <a:bodyPr spcFirstLastPara="1" wrap="square" lIns="91425" tIns="45700" rIns="91425" bIns="45700" anchor="t" anchorCtr="0">
            <a:normAutofit lnSpcReduction="10000"/>
          </a:bodyPr>
          <a:lstStyle/>
          <a:p>
            <a:pPr marL="274320" lvl="0" indent="-274320" algn="l" rtl="0">
              <a:lnSpc>
                <a:spcPct val="90000"/>
              </a:lnSpc>
              <a:spcBef>
                <a:spcPts val="0"/>
              </a:spcBef>
              <a:spcAft>
                <a:spcPts val="0"/>
              </a:spcAft>
              <a:buClr>
                <a:schemeClr val="lt1"/>
              </a:buClr>
              <a:buSzPts val="2400"/>
              <a:buChar char="▪"/>
            </a:pPr>
            <a:r>
              <a:rPr lang="en-US"/>
              <a:t>This is a woman’s and people of color issue. This is a human rights issue. Over 300,000 attendants working with 250,000 consumers with disabilities and Seniors in Texas.</a:t>
            </a:r>
            <a:endParaRPr/>
          </a:p>
          <a:p>
            <a:pPr marL="274320" lvl="0" indent="-274320" algn="l" rtl="0">
              <a:lnSpc>
                <a:spcPct val="90000"/>
              </a:lnSpc>
              <a:spcBef>
                <a:spcPts val="1800"/>
              </a:spcBef>
              <a:spcAft>
                <a:spcPts val="0"/>
              </a:spcAft>
              <a:buClr>
                <a:schemeClr val="lt1"/>
              </a:buClr>
              <a:buSzPts val="2400"/>
              <a:buChar char="▪"/>
            </a:pPr>
            <a:r>
              <a:rPr lang="en-US"/>
              <a:t>The majority of HCBS workers in Texas are:</a:t>
            </a:r>
            <a:endParaRPr/>
          </a:p>
          <a:p>
            <a:pPr marL="0" lvl="0" indent="0" algn="l" rtl="0">
              <a:lnSpc>
                <a:spcPct val="90000"/>
              </a:lnSpc>
              <a:spcBef>
                <a:spcPts val="1800"/>
              </a:spcBef>
              <a:spcAft>
                <a:spcPts val="0"/>
              </a:spcAft>
              <a:buClr>
                <a:schemeClr val="lt1"/>
              </a:buClr>
              <a:buSzPts val="2400"/>
              <a:buNone/>
            </a:pPr>
            <a:r>
              <a:rPr lang="en-US"/>
              <a:t>     ·         Female (88% in Texas)</a:t>
            </a:r>
            <a:endParaRPr/>
          </a:p>
          <a:p>
            <a:pPr marL="0" lvl="0" indent="0" algn="l" rtl="0">
              <a:lnSpc>
                <a:spcPct val="90000"/>
              </a:lnSpc>
              <a:spcBef>
                <a:spcPts val="1800"/>
              </a:spcBef>
              <a:spcAft>
                <a:spcPts val="0"/>
              </a:spcAft>
              <a:buClr>
                <a:schemeClr val="lt1"/>
              </a:buClr>
              <a:buSzPts val="2400"/>
              <a:buNone/>
            </a:pPr>
            <a:r>
              <a:rPr lang="en-US"/>
              <a:t>     ·         Person of Color (76% in Texas)</a:t>
            </a:r>
            <a:endParaRPr/>
          </a:p>
          <a:p>
            <a:pPr marL="0" lvl="0" indent="0" algn="l" rtl="0">
              <a:lnSpc>
                <a:spcPct val="90000"/>
              </a:lnSpc>
              <a:spcBef>
                <a:spcPts val="1800"/>
              </a:spcBef>
              <a:spcAft>
                <a:spcPts val="0"/>
              </a:spcAft>
              <a:buClr>
                <a:schemeClr val="lt1"/>
              </a:buClr>
              <a:buSzPts val="2400"/>
              <a:buNone/>
            </a:pPr>
            <a:r>
              <a:rPr lang="en-US"/>
              <a:t>     · 	No Benefits, No Health Insurance, No vacation, No Sick Leave</a:t>
            </a:r>
            <a:endParaRPr/>
          </a:p>
          <a:p>
            <a:pPr marL="0" lvl="0" indent="0" algn="l" rtl="0">
              <a:lnSpc>
                <a:spcPct val="90000"/>
              </a:lnSpc>
              <a:spcBef>
                <a:spcPts val="1800"/>
              </a:spcBef>
              <a:spcAft>
                <a:spcPts val="0"/>
              </a:spcAft>
              <a:buClr>
                <a:schemeClr val="lt1"/>
              </a:buClr>
              <a:buSzPts val="2400"/>
              <a:buNone/>
            </a:pPr>
            <a:r>
              <a:rPr lang="en-US"/>
              <a:t>     ·         Median Age 50 years old</a:t>
            </a:r>
            <a:endParaRPr/>
          </a:p>
          <a:p>
            <a:pPr marL="0" lvl="0" indent="0" algn="l" rtl="0">
              <a:lnSpc>
                <a:spcPct val="90000"/>
              </a:lnSpc>
              <a:spcBef>
                <a:spcPts val="1800"/>
              </a:spcBef>
              <a:spcAft>
                <a:spcPts val="0"/>
              </a:spcAft>
              <a:buClr>
                <a:schemeClr val="lt1"/>
              </a:buClr>
              <a:buSzPts val="2400"/>
              <a:buNone/>
            </a:pPr>
            <a:r>
              <a:rPr lang="en-US"/>
              <a:t>     ·         Start at $8.11 per hour</a:t>
            </a: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3"/>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onsolas"/>
              <a:buNone/>
            </a:pPr>
            <a:r>
              <a:rPr lang="en-US" sz="5400"/>
              <a:t>The Problem: LOW WAGES</a:t>
            </a:r>
            <a:endParaRPr/>
          </a:p>
        </p:txBody>
      </p:sp>
      <p:sp>
        <p:nvSpPr>
          <p:cNvPr id="1406" name="Google Shape;1406;p3"/>
          <p:cNvSpPr txBox="1">
            <a:spLocks noGrp="1"/>
          </p:cNvSpPr>
          <p:nvPr>
            <p:ph type="body" idx="1"/>
          </p:nvPr>
        </p:nvSpPr>
        <p:spPr>
          <a:xfrm>
            <a:off x="260925" y="1621221"/>
            <a:ext cx="11767157" cy="4550979"/>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Clr>
                <a:schemeClr val="lt1"/>
              </a:buClr>
              <a:buSzPts val="2800"/>
              <a:buChar char="▪"/>
            </a:pPr>
            <a:r>
              <a:rPr lang="en-US" sz="2800"/>
              <a:t>This 87th Texas Legislative session our representatives and fellow Texans have failed to recognize the economic struggles of one of the more vital assets in the state. Texas has failed to pay Direct Care Workers, frontline workers, Community attendants, a wage that demonstrates the value placed on these workers by our lawmakers.</a:t>
            </a:r>
            <a:endParaRPr sz="2800"/>
          </a:p>
          <a:p>
            <a:pPr marL="274320" lvl="0" indent="-274320" algn="l" rtl="0">
              <a:lnSpc>
                <a:spcPct val="90000"/>
              </a:lnSpc>
              <a:spcBef>
                <a:spcPts val="1800"/>
              </a:spcBef>
              <a:spcAft>
                <a:spcPts val="0"/>
              </a:spcAft>
              <a:buClr>
                <a:schemeClr val="lt1"/>
              </a:buClr>
              <a:buSzPts val="2800"/>
              <a:buChar char="▪"/>
            </a:pPr>
            <a:r>
              <a:rPr lang="en-US" sz="2800"/>
              <a:t>Our Texas Legislature managed another year of failing to pass ANY bill to provide Home and Community Based Services (HCBS) frontline workers a livable wage. At a base wage of $8.11 an hour and NO benefits, these workers risk their own health and safety while meeting the needs of Texas’ aging, children with disabilities and adults with disabilities before and during the pandemic.</a:t>
            </a:r>
            <a:endParaRPr sz="2800"/>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4"/>
          <p:cNvSpPr txBox="1">
            <a:spLocks noGrp="1"/>
          </p:cNvSpPr>
          <p:nvPr>
            <p:ph type="title"/>
          </p:nvPr>
        </p:nvSpPr>
        <p:spPr>
          <a:xfrm>
            <a:off x="1522414" y="274638"/>
            <a:ext cx="9143998" cy="102076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3225"/>
              <a:buFont typeface="Consolas"/>
              <a:buNone/>
            </a:pPr>
            <a:br>
              <a:rPr lang="en-US" b="1"/>
            </a:br>
            <a:br>
              <a:rPr lang="en-US" b="1"/>
            </a:br>
            <a:br>
              <a:rPr lang="en-US" b="1"/>
            </a:br>
            <a:r>
              <a:rPr lang="en-US" sz="3100" b="1"/>
              <a:t>OPPORTUNITIES TO IMPROVE HOME AND COMMUNITY BASED SERVICES (HCBS)</a:t>
            </a:r>
            <a:endParaRPr sz="3100" b="1"/>
          </a:p>
        </p:txBody>
      </p:sp>
      <p:sp>
        <p:nvSpPr>
          <p:cNvPr id="1412" name="Google Shape;1412;p4"/>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Clr>
                <a:schemeClr val="lt1"/>
              </a:buClr>
              <a:buSzPts val="2000"/>
              <a:buChar char="▪"/>
            </a:pPr>
            <a:r>
              <a:rPr lang="en-US" sz="2000"/>
              <a:t> </a:t>
            </a:r>
            <a:r>
              <a:rPr lang="en-US"/>
              <a:t>American Rescue Plan (ARP) 10% Increase in Medicaid Match for HCBS;</a:t>
            </a:r>
            <a:endParaRPr/>
          </a:p>
          <a:p>
            <a:pPr marL="274320" lvl="0" indent="-274320" algn="l" rtl="0">
              <a:lnSpc>
                <a:spcPct val="90000"/>
              </a:lnSpc>
              <a:spcBef>
                <a:spcPts val="1800"/>
              </a:spcBef>
              <a:spcAft>
                <a:spcPts val="0"/>
              </a:spcAft>
              <a:buClr>
                <a:schemeClr val="lt1"/>
              </a:buClr>
              <a:buSzPts val="2400"/>
              <a:buChar char="▪"/>
            </a:pPr>
            <a:r>
              <a:rPr lang="en-US"/>
              <a:t>   Money Follows the Person (MFP) Funding;</a:t>
            </a:r>
            <a:endParaRPr/>
          </a:p>
          <a:p>
            <a:pPr marL="274320" lvl="0" indent="-274320" algn="l" rtl="0">
              <a:lnSpc>
                <a:spcPct val="90000"/>
              </a:lnSpc>
              <a:spcBef>
                <a:spcPts val="1800"/>
              </a:spcBef>
              <a:spcAft>
                <a:spcPts val="0"/>
              </a:spcAft>
              <a:buClr>
                <a:schemeClr val="lt1"/>
              </a:buClr>
              <a:buSzPts val="2400"/>
              <a:buChar char="▪"/>
            </a:pPr>
            <a:r>
              <a:rPr lang="en-US"/>
              <a:t>     Implement HHSC's Rider 157 Report for Recruiting and Retaining Community Attendants;</a:t>
            </a:r>
            <a:endParaRPr/>
          </a:p>
          <a:p>
            <a:pPr marL="274320" lvl="0" indent="-274320" algn="l" rtl="0">
              <a:lnSpc>
                <a:spcPct val="90000"/>
              </a:lnSpc>
              <a:spcBef>
                <a:spcPts val="1800"/>
              </a:spcBef>
              <a:spcAft>
                <a:spcPts val="0"/>
              </a:spcAft>
              <a:buClr>
                <a:schemeClr val="lt1"/>
              </a:buClr>
              <a:buSzPts val="2400"/>
              <a:buChar char="▪"/>
            </a:pPr>
            <a:r>
              <a:rPr lang="en-US"/>
              <a:t> Legislative Action in Special Session to appropriate funding for Recruitment and Retention of Community Attendants;</a:t>
            </a:r>
            <a:endParaRPr/>
          </a:p>
          <a:p>
            <a:pPr marL="274320" lvl="0" indent="-274320" algn="l" rtl="0">
              <a:lnSpc>
                <a:spcPct val="90000"/>
              </a:lnSpc>
              <a:spcBef>
                <a:spcPts val="1800"/>
              </a:spcBef>
              <a:spcAft>
                <a:spcPts val="0"/>
              </a:spcAft>
              <a:buClr>
                <a:schemeClr val="lt1"/>
              </a:buClr>
              <a:buSzPts val="2400"/>
              <a:buChar char="▪"/>
            </a:pPr>
            <a:r>
              <a:rPr lang="en-US"/>
              <a:t>Support the National Better Care Better Jobs Act which proposes to spend $400 billion for HCBS Improvements including Recruitment and Retention of Community Attendants.</a:t>
            </a:r>
            <a:endParaRPr/>
          </a:p>
          <a:p>
            <a:pPr marL="0" lvl="0" indent="0" algn="l" rtl="0">
              <a:lnSpc>
                <a:spcPct val="90000"/>
              </a:lnSpc>
              <a:spcBef>
                <a:spcPts val="1800"/>
              </a:spcBef>
              <a:spcAft>
                <a:spcPts val="0"/>
              </a:spcAft>
              <a:buClr>
                <a:schemeClr val="lt1"/>
              </a:buClr>
              <a:buSzPts val="2400"/>
              <a:buNone/>
            </a:pPr>
            <a:br>
              <a:rPr lang="en-US"/>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5"/>
          <p:cNvSpPr txBox="1">
            <a:spLocks noGrp="1"/>
          </p:cNvSpPr>
          <p:nvPr>
            <p:ph type="title"/>
          </p:nvPr>
        </p:nvSpPr>
        <p:spPr>
          <a:xfrm>
            <a:off x="140463" y="286344"/>
            <a:ext cx="11900958" cy="14304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onsolas"/>
              <a:buNone/>
            </a:pPr>
            <a:br>
              <a:rPr lang="en-US" sz="4000" b="1"/>
            </a:br>
            <a:br>
              <a:rPr lang="en-US" sz="4000" b="1"/>
            </a:br>
            <a:br>
              <a:rPr lang="en-US" sz="4000" b="1"/>
            </a:br>
            <a:r>
              <a:rPr lang="en-US" sz="5400" b="1"/>
              <a:t>GIVE US REAL SOLUTIONS TO  </a:t>
            </a:r>
            <a:br>
              <a:rPr lang="en-US" sz="5400" b="1"/>
            </a:br>
            <a:r>
              <a:rPr lang="en-US" sz="5400" b="1"/>
              <a:t>RECRUITMENT AND RETENTION DEMANDS</a:t>
            </a:r>
            <a:endParaRPr/>
          </a:p>
        </p:txBody>
      </p:sp>
      <p:sp>
        <p:nvSpPr>
          <p:cNvPr id="1418" name="Google Shape;1418;p5"/>
          <p:cNvSpPr txBox="1">
            <a:spLocks noGrp="1"/>
          </p:cNvSpPr>
          <p:nvPr>
            <p:ph type="body" idx="1"/>
          </p:nvPr>
        </p:nvSpPr>
        <p:spPr>
          <a:xfrm>
            <a:off x="455612" y="1828800"/>
            <a:ext cx="11118318" cy="4547754"/>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lnSpc>
                <a:spcPct val="90000"/>
              </a:lnSpc>
              <a:spcBef>
                <a:spcPts val="0"/>
              </a:spcBef>
              <a:spcAft>
                <a:spcPts val="0"/>
              </a:spcAft>
              <a:buClr>
                <a:schemeClr val="lt1"/>
              </a:buClr>
              <a:buSzPct val="100000"/>
              <a:buChar char="▪"/>
            </a:pPr>
            <a:r>
              <a:rPr lang="en-US" sz="2000"/>
              <a:t> </a:t>
            </a:r>
            <a:r>
              <a:rPr lang="en-US" sz="2800"/>
              <a:t>$15 Base Wage per Hour for Texas’ Community Attendants  </a:t>
            </a:r>
            <a:endParaRPr sz="2800"/>
          </a:p>
          <a:p>
            <a:pPr marL="0" lvl="0" indent="0" algn="l" rtl="0">
              <a:lnSpc>
                <a:spcPct val="90000"/>
              </a:lnSpc>
              <a:spcBef>
                <a:spcPts val="1800"/>
              </a:spcBef>
              <a:spcAft>
                <a:spcPts val="0"/>
              </a:spcAft>
              <a:buClr>
                <a:schemeClr val="lt1"/>
              </a:buClr>
              <a:buSzPct val="100000"/>
              <a:buNone/>
            </a:pPr>
            <a:r>
              <a:rPr lang="en-US" sz="2800"/>
              <a:t>Home care agencies, group home providers and Consumer Directed Services users cannot find the community attendants to support the needs of HCBS users </a:t>
            </a:r>
            <a:endParaRPr/>
          </a:p>
          <a:p>
            <a:pPr marL="274320" lvl="0" indent="-274320" algn="l" rtl="0">
              <a:lnSpc>
                <a:spcPct val="90000"/>
              </a:lnSpc>
              <a:spcBef>
                <a:spcPts val="1800"/>
              </a:spcBef>
              <a:spcAft>
                <a:spcPts val="0"/>
              </a:spcAft>
              <a:buClr>
                <a:schemeClr val="lt1"/>
              </a:buClr>
              <a:buSzPct val="100000"/>
              <a:buChar char="▪"/>
            </a:pPr>
            <a:r>
              <a:rPr lang="en-US" sz="2800"/>
              <a:t>Amend Texas’ State Plan to</a:t>
            </a:r>
            <a:r>
              <a:rPr lang="en-US" sz="2800" b="1"/>
              <a:t> allow spouses to work for spouses beyond unpaid informal support.</a:t>
            </a:r>
            <a:r>
              <a:rPr lang="en-US" sz="2800"/>
              <a:t>  </a:t>
            </a:r>
            <a:endParaRPr sz="2800"/>
          </a:p>
          <a:p>
            <a:pPr marL="0" lvl="0" indent="0" algn="l" rtl="0">
              <a:lnSpc>
                <a:spcPct val="90000"/>
              </a:lnSpc>
              <a:spcBef>
                <a:spcPts val="1800"/>
              </a:spcBef>
              <a:spcAft>
                <a:spcPts val="0"/>
              </a:spcAft>
              <a:buClr>
                <a:schemeClr val="lt1"/>
              </a:buClr>
              <a:buSzPct val="100000"/>
              <a:buNone/>
            </a:pPr>
            <a:r>
              <a:rPr lang="en-US" sz="2800"/>
              <a:t> HHSC must submit request to CMS. The Pandemic has exacerbated the      already shortage of community attendants. Allowing spouses to work for spouses using Medicaid HCBS programs will fill some of the shortage and keep loved ones in the community and not in institutions.  </a:t>
            </a:r>
            <a:endParaRPr sz="2800"/>
          </a:p>
          <a:p>
            <a:pPr marL="274320" lvl="0" indent="-274320" algn="l" rtl="0">
              <a:lnSpc>
                <a:spcPct val="90000"/>
              </a:lnSpc>
              <a:spcBef>
                <a:spcPts val="1800"/>
              </a:spcBef>
              <a:spcAft>
                <a:spcPts val="0"/>
              </a:spcAft>
              <a:buClr>
                <a:schemeClr val="lt1"/>
              </a:buClr>
              <a:buSzPct val="100000"/>
              <a:buChar char="▪"/>
            </a:pPr>
            <a:r>
              <a:rPr lang="en-US" sz="2800"/>
              <a:t> Amend the American Rescue Plan’s July 22</a:t>
            </a:r>
            <a:r>
              <a:rPr lang="en-US" sz="2800" baseline="30000"/>
              <a:t>nd</a:t>
            </a:r>
            <a:r>
              <a:rPr lang="en-US" sz="2800"/>
              <a:t> Submittal to Center for Medicare and Medicaid Services (CMS)  by:</a:t>
            </a:r>
            <a:endParaRPr sz="2800"/>
          </a:p>
          <a:p>
            <a:pPr marL="274320" lvl="0" indent="-156845" algn="l" rtl="0">
              <a:lnSpc>
                <a:spcPct val="90000"/>
              </a:lnSpc>
              <a:spcBef>
                <a:spcPts val="1800"/>
              </a:spcBef>
              <a:spcAft>
                <a:spcPts val="0"/>
              </a:spcAft>
              <a:buClr>
                <a:schemeClr val="lt1"/>
              </a:buClr>
              <a:buSzPct val="100000"/>
              <a:buNone/>
            </a:pPr>
            <a:endParaRPr sz="2000"/>
          </a:p>
          <a:p>
            <a:pPr marL="274320" lvl="0" indent="-133350" algn="l" rtl="0">
              <a:lnSpc>
                <a:spcPct val="90000"/>
              </a:lnSpc>
              <a:spcBef>
                <a:spcPts val="1800"/>
              </a:spcBef>
              <a:spcAft>
                <a:spcPts val="0"/>
              </a:spcAft>
              <a:buClr>
                <a:schemeClr val="lt1"/>
              </a:buClr>
              <a:buSzPct val="100000"/>
              <a:buNone/>
            </a:pPr>
            <a:endParaRPr/>
          </a:p>
          <a:p>
            <a:pPr marL="274320" lvl="0" indent="-133350" algn="l" rtl="0">
              <a:lnSpc>
                <a:spcPct val="100000"/>
              </a:lnSpc>
              <a:spcBef>
                <a:spcPts val="0"/>
              </a:spcBef>
              <a:spcAft>
                <a:spcPts val="0"/>
              </a:spcAft>
              <a:buClr>
                <a:schemeClr val="lt1"/>
              </a:buClr>
              <a:buSzPct val="100000"/>
              <a:buNone/>
            </a:pPr>
            <a:endParaRPr/>
          </a:p>
          <a:p>
            <a:pPr marL="274320" lvl="0" indent="-133350" algn="ctr" rtl="0">
              <a:lnSpc>
                <a:spcPct val="100000"/>
              </a:lnSpc>
              <a:spcBef>
                <a:spcPts val="0"/>
              </a:spcBef>
              <a:spcAft>
                <a:spcPts val="0"/>
              </a:spcAft>
              <a:buClr>
                <a:schemeClr val="lt1"/>
              </a:buClr>
              <a:buSzPct val="100000"/>
              <a:buNone/>
            </a:pPr>
            <a:endParaRPr/>
          </a:p>
          <a:p>
            <a:pPr marL="274320" lvl="0" indent="-133350" algn="ctr" rtl="0">
              <a:lnSpc>
                <a:spcPct val="90000"/>
              </a:lnSpc>
              <a:spcBef>
                <a:spcPts val="0"/>
              </a:spcBef>
              <a:spcAft>
                <a:spcPts val="0"/>
              </a:spcAft>
              <a:buClr>
                <a:schemeClr val="lt1"/>
              </a:buClr>
              <a:buSzPct val="100000"/>
              <a:buNone/>
            </a:pPr>
            <a:endParaRPr/>
          </a:p>
          <a:p>
            <a:pPr marL="274320" lvl="0" indent="-133350" algn="l" rtl="0">
              <a:lnSpc>
                <a:spcPct val="90000"/>
              </a:lnSpc>
              <a:spcBef>
                <a:spcPts val="1800"/>
              </a:spcBef>
              <a:spcAft>
                <a:spcPts val="0"/>
              </a:spcAft>
              <a:buClr>
                <a:schemeClr val="lt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6"/>
          <p:cNvSpPr txBox="1">
            <a:spLocks noGrp="1"/>
          </p:cNvSpPr>
          <p:nvPr>
            <p:ph type="title"/>
          </p:nvPr>
        </p:nvSpPr>
        <p:spPr>
          <a:xfrm>
            <a:off x="130000" y="89875"/>
            <a:ext cx="11970391" cy="10859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onsolas"/>
              <a:buNone/>
            </a:pPr>
            <a:r>
              <a:rPr lang="en-US" sz="5400"/>
              <a:t>DEMANDS (Continued)</a:t>
            </a:r>
            <a:endParaRPr/>
          </a:p>
        </p:txBody>
      </p:sp>
      <p:sp>
        <p:nvSpPr>
          <p:cNvPr id="1424" name="Google Shape;1424;p6"/>
          <p:cNvSpPr txBox="1">
            <a:spLocks noGrp="1"/>
          </p:cNvSpPr>
          <p:nvPr>
            <p:ph type="body" idx="1"/>
          </p:nvPr>
        </p:nvSpPr>
        <p:spPr>
          <a:xfrm>
            <a:off x="436067" y="1557211"/>
            <a:ext cx="11512237" cy="4919307"/>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Clr>
                <a:schemeClr val="lt1"/>
              </a:buClr>
              <a:buSzPts val="2800"/>
              <a:buChar char="▪"/>
            </a:pPr>
            <a:r>
              <a:rPr lang="en-US" sz="2800"/>
              <a:t> </a:t>
            </a:r>
            <a:r>
              <a:rPr lang="en-US" sz="2000">
                <a:latin typeface="Consolas"/>
                <a:ea typeface="Consolas"/>
                <a:cs typeface="Consolas"/>
                <a:sym typeface="Consolas"/>
              </a:rPr>
              <a:t>Incentivize the development of HHSC Regional registries for Recruitment and Retention of Community Attendants</a:t>
            </a:r>
            <a:endParaRPr sz="2000">
              <a:latin typeface="Consolas"/>
              <a:ea typeface="Consolas"/>
              <a:cs typeface="Consolas"/>
              <a:sym typeface="Consolas"/>
            </a:endParaRPr>
          </a:p>
          <a:p>
            <a:pPr marL="274320" lvl="0" indent="-274320" algn="l" rtl="0">
              <a:lnSpc>
                <a:spcPct val="90000"/>
              </a:lnSpc>
              <a:spcBef>
                <a:spcPts val="1800"/>
              </a:spcBef>
              <a:spcAft>
                <a:spcPts val="0"/>
              </a:spcAft>
              <a:buClr>
                <a:schemeClr val="lt1"/>
              </a:buClr>
              <a:buSzPts val="2000"/>
              <a:buChar char="▪"/>
            </a:pPr>
            <a:r>
              <a:rPr lang="en-US" sz="2000">
                <a:latin typeface="Consolas"/>
                <a:ea typeface="Consolas"/>
                <a:cs typeface="Consolas"/>
                <a:sym typeface="Consolas"/>
              </a:rPr>
              <a:t>Develop a program with the aging community to access retired Seniors to be community attendants</a:t>
            </a:r>
            <a:endParaRPr sz="2000">
              <a:latin typeface="Consolas"/>
              <a:ea typeface="Consolas"/>
              <a:cs typeface="Consolas"/>
              <a:sym typeface="Consolas"/>
            </a:endParaRPr>
          </a:p>
          <a:p>
            <a:pPr marL="274320" lvl="0" indent="-274320" algn="l" rtl="0">
              <a:lnSpc>
                <a:spcPct val="90000"/>
              </a:lnSpc>
              <a:spcBef>
                <a:spcPts val="1800"/>
              </a:spcBef>
              <a:spcAft>
                <a:spcPts val="0"/>
              </a:spcAft>
              <a:buClr>
                <a:schemeClr val="lt1"/>
              </a:buClr>
              <a:buSzPts val="2000"/>
              <a:buChar char="▪"/>
            </a:pPr>
            <a:r>
              <a:rPr lang="en-US" sz="2000">
                <a:latin typeface="Consolas"/>
                <a:ea typeface="Consolas"/>
                <a:cs typeface="Consolas"/>
                <a:sym typeface="Consolas"/>
              </a:rPr>
              <a:t>Enhance rates to Fiscal Service Management Agencies to allow them to better inform and train CDS recipients on how to Recruit and Retain Community Attendants.</a:t>
            </a:r>
            <a:endParaRPr sz="2000">
              <a:latin typeface="Consolas"/>
              <a:ea typeface="Consolas"/>
              <a:cs typeface="Consolas"/>
              <a:sym typeface="Consolas"/>
            </a:endParaRPr>
          </a:p>
          <a:p>
            <a:pPr marL="274320" lvl="0" indent="-274320" algn="l" rtl="0">
              <a:lnSpc>
                <a:spcPct val="90000"/>
              </a:lnSpc>
              <a:spcBef>
                <a:spcPts val="1800"/>
              </a:spcBef>
              <a:spcAft>
                <a:spcPts val="0"/>
              </a:spcAft>
              <a:buClr>
                <a:schemeClr val="lt1"/>
              </a:buClr>
              <a:buSzPts val="2000"/>
              <a:buChar char="▪"/>
            </a:pPr>
            <a:r>
              <a:rPr lang="en-US" sz="2000">
                <a:latin typeface="Consolas"/>
                <a:ea typeface="Consolas"/>
                <a:cs typeface="Consolas"/>
                <a:sym typeface="Consolas"/>
              </a:rPr>
              <a:t>Implement HCBS network adequacy requirements in Medicaid Managed Care to require agency providers to have an adequate supply of community attendants and a written back up plan if the community attendant does not show up.</a:t>
            </a:r>
            <a:endParaRPr/>
          </a:p>
          <a:p>
            <a:pPr marL="274320" lvl="0" indent="-274320" algn="l" rtl="0">
              <a:lnSpc>
                <a:spcPct val="90000"/>
              </a:lnSpc>
              <a:spcBef>
                <a:spcPts val="1800"/>
              </a:spcBef>
              <a:spcAft>
                <a:spcPts val="0"/>
              </a:spcAft>
              <a:buClr>
                <a:schemeClr val="lt1"/>
              </a:buClr>
              <a:buSzPts val="2000"/>
              <a:buChar char="▪"/>
            </a:pPr>
            <a:r>
              <a:rPr lang="en-US" sz="2000">
                <a:latin typeface="Consolas"/>
                <a:ea typeface="Consolas"/>
                <a:cs typeface="Consolas"/>
                <a:sym typeface="Consolas"/>
              </a:rPr>
              <a:t>Enhance funding to regional Managed Care Organizations targeted to increase funding to Relocation Specialist contracts to transition people from nursing facilities and institutions.</a:t>
            </a:r>
            <a:endParaRPr sz="2000">
              <a:latin typeface="Consolas"/>
              <a:ea typeface="Consolas"/>
              <a:cs typeface="Consolas"/>
              <a:sym typeface="Consolas"/>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a:p>
            <a:pPr marL="274320" lvl="0" indent="-121920" algn="l" rtl="0">
              <a:lnSpc>
                <a:spcPct val="90000"/>
              </a:lnSpc>
              <a:spcBef>
                <a:spcPts val="1800"/>
              </a:spcBef>
              <a:spcAft>
                <a:spcPts val="0"/>
              </a:spcAft>
              <a:buClr>
                <a:schemeClr val="lt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gee49dd1eaf_1_8"/>
          <p:cNvSpPr txBox="1">
            <a:spLocks noGrp="1"/>
          </p:cNvSpPr>
          <p:nvPr>
            <p:ph type="title"/>
          </p:nvPr>
        </p:nvSpPr>
        <p:spPr>
          <a:xfrm>
            <a:off x="1522414" y="274638"/>
            <a:ext cx="9144000" cy="102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Consolas"/>
              <a:buNone/>
            </a:pPr>
            <a:r>
              <a:rPr lang="en-US"/>
              <a:t>Contact Information</a:t>
            </a:r>
            <a:endParaRPr/>
          </a:p>
        </p:txBody>
      </p:sp>
      <p:sp>
        <p:nvSpPr>
          <p:cNvPr id="1450" name="Google Shape;1450;gee49dd1eaf_1_8"/>
          <p:cNvSpPr txBox="1">
            <a:spLocks noGrp="1"/>
          </p:cNvSpPr>
          <p:nvPr>
            <p:ph type="body" idx="1"/>
          </p:nvPr>
        </p:nvSpPr>
        <p:spPr>
          <a:xfrm>
            <a:off x="1522414" y="1905000"/>
            <a:ext cx="9144000" cy="4267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US"/>
              <a:t>To get involved and/or if you have any questions please contact:</a:t>
            </a:r>
            <a:endParaRPr/>
          </a:p>
          <a:p>
            <a:pPr marL="0" lvl="0" indent="0" algn="l" rtl="0">
              <a:lnSpc>
                <a:spcPct val="90000"/>
              </a:lnSpc>
              <a:spcBef>
                <a:spcPts val="1800"/>
              </a:spcBef>
              <a:spcAft>
                <a:spcPts val="0"/>
              </a:spcAft>
              <a:buClr>
                <a:schemeClr val="lt1"/>
              </a:buClr>
              <a:buSzPts val="2400"/>
              <a:buNone/>
            </a:pPr>
            <a:r>
              <a:rPr lang="en-US"/>
              <a:t>Cathy Cranston  512.650.6543  </a:t>
            </a:r>
            <a:r>
              <a:rPr lang="en-US" u="sng">
                <a:solidFill>
                  <a:schemeClr val="hlink"/>
                </a:solidFill>
                <a:hlinkClick r:id="rId3"/>
              </a:rPr>
              <a:t>flacacata@aol.com</a:t>
            </a:r>
            <a:endParaRPr/>
          </a:p>
          <a:p>
            <a:pPr marL="0" lvl="0" indent="0" algn="l" rtl="0">
              <a:lnSpc>
                <a:spcPct val="90000"/>
              </a:lnSpc>
              <a:spcBef>
                <a:spcPts val="1800"/>
              </a:spcBef>
              <a:spcAft>
                <a:spcPts val="0"/>
              </a:spcAft>
              <a:buClr>
                <a:schemeClr val="lt1"/>
              </a:buClr>
              <a:buSzPts val="2400"/>
              <a:buNone/>
            </a:pPr>
            <a:r>
              <a:rPr lang="en-US"/>
              <a:t>Francisca Grajeda  915.238.3911  </a:t>
            </a:r>
            <a:r>
              <a:rPr lang="en-US" u="sng">
                <a:solidFill>
                  <a:schemeClr val="hlink"/>
                </a:solidFill>
                <a:hlinkClick r:id="rId4"/>
              </a:rPr>
              <a:t>franciscagrajeda@yahoo.com</a:t>
            </a:r>
            <a:endParaRPr/>
          </a:p>
          <a:p>
            <a:pPr marL="0" lvl="0" indent="0" algn="l" rtl="0">
              <a:lnSpc>
                <a:spcPct val="90000"/>
              </a:lnSpc>
              <a:spcBef>
                <a:spcPts val="1800"/>
              </a:spcBef>
              <a:spcAft>
                <a:spcPts val="0"/>
              </a:spcAft>
              <a:buClr>
                <a:schemeClr val="lt1"/>
              </a:buClr>
              <a:buSzPts val="2400"/>
              <a:buNone/>
            </a:pPr>
            <a:r>
              <a:rPr lang="en-US"/>
              <a:t>Nancy Crowther  512.808.7486  </a:t>
            </a:r>
            <a:r>
              <a:rPr lang="en-US" u="sng">
                <a:solidFill>
                  <a:schemeClr val="hlink"/>
                </a:solidFill>
                <a:hlinkClick r:id="rId5"/>
              </a:rPr>
              <a:t>ncrowther21@gmail.com</a:t>
            </a:r>
            <a:endParaRPr/>
          </a:p>
          <a:p>
            <a:pPr marL="0" lvl="0" indent="0" algn="l" rtl="0">
              <a:lnSpc>
                <a:spcPct val="90000"/>
              </a:lnSpc>
              <a:spcBef>
                <a:spcPts val="1800"/>
              </a:spcBef>
              <a:spcAft>
                <a:spcPts val="0"/>
              </a:spcAft>
              <a:buClr>
                <a:schemeClr val="lt1"/>
              </a:buClr>
              <a:buSzPts val="2400"/>
              <a:buNone/>
            </a:pPr>
            <a:r>
              <a:rPr lang="en-US" u="sng">
                <a:solidFill>
                  <a:schemeClr val="hlink"/>
                </a:solidFill>
                <a:hlinkClick r:id="rId6"/>
              </a:rPr>
              <a:t>http://adaptoftexas.org/</a:t>
            </a:r>
            <a:endParaRPr/>
          </a:p>
          <a:p>
            <a:pPr marL="0" lvl="0" indent="0" algn="l" rtl="0">
              <a:lnSpc>
                <a:spcPct val="90000"/>
              </a:lnSpc>
              <a:spcBef>
                <a:spcPts val="1800"/>
              </a:spcBef>
              <a:spcAft>
                <a:spcPts val="0"/>
              </a:spcAft>
              <a:buClr>
                <a:schemeClr val="lt1"/>
              </a:buClr>
              <a:buSzPts val="2000"/>
              <a:buNone/>
            </a:pPr>
            <a:r>
              <a:rPr lang="en-US" sz="2000"/>
              <a:t>To help further our work and Free Our People please donate on the website.</a:t>
            </a:r>
            <a:endParaRPr/>
          </a:p>
          <a:p>
            <a:pPr marL="0" lvl="0" indent="0" algn="l" rtl="0">
              <a:lnSpc>
                <a:spcPct val="90000"/>
              </a:lnSpc>
              <a:spcBef>
                <a:spcPts val="1800"/>
              </a:spcBef>
              <a:spcAft>
                <a:spcPts val="0"/>
              </a:spcAft>
              <a:buClr>
                <a:schemeClr val="lt1"/>
              </a:buClr>
              <a:buSzPts val="2400"/>
              <a:buNone/>
            </a:pPr>
            <a:r>
              <a:rPr lang="en-US"/>
              <a:t>Thank You!</a:t>
            </a:r>
            <a:endParaRPr/>
          </a:p>
          <a:p>
            <a:pPr marL="0" lvl="0" indent="0" algn="l" rtl="0">
              <a:lnSpc>
                <a:spcPct val="90000"/>
              </a:lnSpc>
              <a:spcBef>
                <a:spcPts val="1800"/>
              </a:spcBef>
              <a:spcAft>
                <a:spcPts val="0"/>
              </a:spcAft>
              <a:buClr>
                <a:schemeClr val="lt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691</Words>
  <Application>Microsoft Office PowerPoint</Application>
  <PresentationFormat>Custom</PresentationFormat>
  <Paragraphs>59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Consolas</vt:lpstr>
      <vt:lpstr>Corbel</vt:lpstr>
      <vt:lpstr>Arial</vt:lpstr>
      <vt:lpstr>Chalkboard 16x9</vt:lpstr>
      <vt:lpstr> Labor Day Message </vt:lpstr>
      <vt:lpstr>Community Attendants</vt:lpstr>
      <vt:lpstr>The Problem: LOW WAGES</vt:lpstr>
      <vt:lpstr>   OPPORTUNITIES TO IMPROVE HOME AND COMMUNITY BASED SERVICES (HCBS)</vt:lpstr>
      <vt:lpstr>   GIVE US REAL SOLUTIONS TO   RECRUITMENT AND RETENTION DEMANDS</vt:lpstr>
      <vt:lpstr>DEMANDS (Continued)</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Day Message</dc:title>
  <dc:creator>user</dc:creator>
  <cp:lastModifiedBy>Josue Rodriguez</cp:lastModifiedBy>
  <cp:revision>2</cp:revision>
  <dcterms:created xsi:type="dcterms:W3CDTF">2021-09-05T01:03:49Z</dcterms:created>
  <dcterms:modified xsi:type="dcterms:W3CDTF">2021-09-07T19:39:43Z</dcterms:modified>
</cp:coreProperties>
</file>